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ink/ink19.xml" ContentType="application/inkml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25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9.xml" ContentType="application/vnd.openxmlformats-officedocument.presentationml.tags+xml"/>
  <Override PartName="/ppt/notesSlides/notesSlide35.xml" ContentType="application/vnd.openxmlformats-officedocument.presentationml.notesSlide+xml"/>
  <Override PartName="/ppt/tags/tag30.xml" ContentType="application/vnd.openxmlformats-officedocument.presentationml.tags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553" r:id="rId2"/>
    <p:sldId id="554" r:id="rId3"/>
    <p:sldId id="257" r:id="rId4"/>
    <p:sldId id="523" r:id="rId5"/>
    <p:sldId id="524" r:id="rId6"/>
    <p:sldId id="525" r:id="rId7"/>
    <p:sldId id="499" r:id="rId8"/>
    <p:sldId id="511" r:id="rId9"/>
    <p:sldId id="469" r:id="rId10"/>
    <p:sldId id="522" r:id="rId11"/>
    <p:sldId id="477" r:id="rId12"/>
    <p:sldId id="502" r:id="rId13"/>
    <p:sldId id="503" r:id="rId14"/>
    <p:sldId id="530" r:id="rId15"/>
    <p:sldId id="536" r:id="rId16"/>
    <p:sldId id="531" r:id="rId17"/>
    <p:sldId id="532" r:id="rId18"/>
    <p:sldId id="504" r:id="rId19"/>
    <p:sldId id="551" r:id="rId20"/>
    <p:sldId id="520" r:id="rId21"/>
    <p:sldId id="519" r:id="rId22"/>
    <p:sldId id="505" r:id="rId23"/>
    <p:sldId id="526" r:id="rId24"/>
    <p:sldId id="555" r:id="rId25"/>
    <p:sldId id="528" r:id="rId26"/>
    <p:sldId id="547" r:id="rId27"/>
    <p:sldId id="546" r:id="rId28"/>
    <p:sldId id="549" r:id="rId29"/>
    <p:sldId id="492" r:id="rId30"/>
    <p:sldId id="494" r:id="rId31"/>
    <p:sldId id="488" r:id="rId32"/>
    <p:sldId id="481" r:id="rId33"/>
    <p:sldId id="482" r:id="rId34"/>
    <p:sldId id="535" r:id="rId35"/>
    <p:sldId id="548" r:id="rId36"/>
    <p:sldId id="542" r:id="rId37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5ABBF1-EC1E-399B-5C24-A83524DD843C}" name="Raissa Nataf" initials="RN" userId="S::raissa.nataf@campus.technion.ac.il::2bccfb34-fda9-46e0-ae12-513ca16ef5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9FE"/>
    <a:srgbClr val="FFC000"/>
    <a:srgbClr val="B8FEEC"/>
    <a:srgbClr val="DFE08C"/>
    <a:srgbClr val="DFD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2"/>
    <p:restoredTop sz="71712"/>
  </p:normalViewPr>
  <p:slideViewPr>
    <p:cSldViewPr snapToGrid="0">
      <p:cViewPr varScale="1">
        <p:scale>
          <a:sx n="89" d="100"/>
          <a:sy n="89" d="100"/>
        </p:scale>
        <p:origin x="1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12672,'31'0'698,"-2"0"-603,-2 0 82,-4 0 6,6 0-22,-1 0-1,-1 0 88,2 0-12,-3 0-119,2 0 110,1 0-111,-2 0-70,7 0-3,-4 0 18,11 0-31,-6 0-52,3 0-55,-1 0 68,-6 0 69,-1 0 56,-1 0-23,-5 0 10,5 0-47,2 0 1,-1 0 93,7 0-13,-5 0-27,2 0-29,-4 0-183,0 0 102,0 0-18,-3 0 40,3 0-21,-3 0 3,3 0-18,3 0 111,-1 0-96,1 0 210,0 0-150,0 0 8,-4 0 56,4 0 5,-5 0-89,5 0 1,4 0 136,0 0-98,7 0 3,1 0-73,-7 0-12,3 0-15,-4 0-9,4 0 85,-2 0-1,6 0 214,-3 0-225,-3 0-46,0 0-1,-7 0 10,1 0 80,-2 0-1,-2 0-47,3 0-16,2 0 90,-3 0-77,1 0-46,-1 0 31,-4 0-6,2 0-38,-6 0-10,4 0 162,-1 0-108,-3 0 45,6 0-34,1 0-6,3 0 24,0 0 3,-3 0 6,-3 0 15,-1 0-77,-3 0-7,-5 0 125,5 0-68,-4 0-165,3 0 125,2 0-18,2 0 77,0 0-4,2 0-68,1 0-6,-10 0-2,8 0-24,-12 0-9,4 0 10,-8 0-19,4 0 50,-7 0 3,2 0-13,-1 0 19,-2 0 1,4 0-3,-2 0-17,5 0 13,-7 0-2,8 0-1,-7 0 1,7 0 25,-3 0 3,-1 0-27,4 0 7,-4 0-5,4 0 22,-3 0 0,3 0 23,-7 0 3,7 0-29,-7 0-2,2 0-167,2 0 150,-4 0-25,2 0 13,-1 0-8,1 0 5,-2 0-1,5 0 46,-3 0 17,-2 0 75,3 0-101,-3 0 24,-1 0-13,5 0-4,-4 0 25,2 0-5,-3 0-21,5 0 8,-3 0 15,2 0-13,0 0-78,-4 0 24,8 0-5,-7 0 13,6 0-9,-4 0 12,-1 0-4,-2 0 0,5 0 5,-3 0 8,1 0-1,-1 0-2,-2 0-37,3 0 11,-1 0-4,2 0 8,-4 0-4,1 0 18,3 0 1,-2 0 25,2 0 27,-3 0 54,-2 0-106,6 0 1,-4 0 29,2 0 17,-2 0-51,-1 0-16,5 0-32,-4 0 9,3 0 3,-3 0 62,-1 0-11,5 0 0,-5 0-5,4 0 0,-3 0 5,0 0-5,2 0 83,-1 0 40,2 0-1107,-4 0 656,1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 0 11868,'-66'0'-984,"13"0"1098,53 0-56,74 0 22,-45 0 22,58 0 1,-53 0-34,-9 0 8,20 0-70,-8 0 59,10 0-23,1 0 60,-1 0 1,11 0-36,-8 0 6,18 0 18,-7 0 6,9 0-35,1 0 17,11 0-126,2 0 116,11 0-42,10 0-16,-7 0-2,18 0 46,-20 0 0,9 0 90,-10 0-99,0 0 12,-12 0 0,20 0-6,-16 0-32,29 0-5,-8 0 39,9 0-1,-9 0-64,-3 0 34,-10 0 76,9 0-90,4 0-5,11 0 49,10 0-5,3 0-20,-11 0 1,4 0 12,-17 0-11,0 0 47,8 0-45,1 0 4,5 0 39,17 0-7,-7 0-52,-2 0 6,-1 0 3,-10 0 10,10 0-79,-9 0 105,30 0 0,-15 0 10,7 0-2,-4 0-68,-17 0 12,-2 0-32,-3 0 53,-20 0-34,20 0 16,-8 0-3,0 0 30,-4 0 4,-9 0 34,-11 0 8,-13 0 54,8 0-85,-15 0-105,17 0 52,1 0-6,1 0 5,1 0-16,9 0 55,-20 0-10,9 0-62,-11 0 42,-1 0 24,-8 0-36,5 0-2,-17 0 20,8 0-4,-10 0-49,-1 0 44,0 0 30,1 0-31,-2 0-10,3 0 15,-14 0 6,10 0-20,-17 0-2,15 0-1,-16 0-4,7 0-6,-10 0 7,-1 0 75,11 0 7,-7 0-92,7 0-10,-10 0 5,-2 0 18,14 0 2,-10 0-1,7 0 12,-8 0 38,-1 0 23,9 0-42,-7 0 113,8 0-157,-10 0 8,0 0 6,10 0 0,-8 0-8,9 0-976,-12 0 656,1 0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69 0 11868,'-39'0'-984,"9"0"1098,30 0-56,43 0 22,-27 0 22,34 0 1,-30 0-34,-5 0 8,11 0-70,-5 0 59,6 0-23,0 0 60,1 0 1,5 0-36,-5 0 6,12 0 18,-5 0 6,5 0-35,1 0 17,7 0-126,1 0 116,5 0-42,6 0-16,-3 0-2,9 0 46,-10 0 0,4 0 90,-5 0-99,0 0 12,-7 0 0,11 0-6,-8 0-32,15 0-5,-3 0 39,4 0-1,-4 0-64,-4 0 34,-4 0 76,4 0-90,5 0-5,5 0 49,4 0-5,3 0-20,-6 0 1,3 0 12,-12 0-11,2 0 47,3 0-45,2 0 4,3 0 39,8 0-7,-3 0-52,-2 0 6,1 0 3,-6 0 10,5 0-79,-4 0 105,16 0 0,-8 0 10,4 0-2,-3 0-68,-9 0 12,-3 0-32,2 0 53,-14 0-34,12 0 16,-5 0-3,0 0 30,-2 0 4,-5 0 34,-7 0 8,-7 0 54,4 0-85,-7 0-105,7 0 52,2 0-6,2 0 5,0 0-16,4 0 55,-11 0-10,5 0-62,-6 0 42,0 0 24,-6 0-36,5 0-2,-12 0 20,5 0-4,-5 0-49,-1 0 44,-1 0 30,2 0-31,0 0-10,-1 0 15,-7 0 6,6 0-20,-10 0-2,9 0-1,-9 0-4,3 0-6,-4 0 7,-3 0 75,9 0 7,-5 0-92,2 0-10,-4 0 5,-2 0 18,9 0 2,-5 0-1,3 0 12,-5 0 38,0 0 23,5 0-42,-4 0 113,5 0-157,-6 0 8,0 0 6,4 0 0,-3 0-8,6 0-976,-9 0 656,3 0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11985,'28'0'-760,"0"0"958,-10 0 2,4 0-9,5 0-57,-1 0-48,4 0-5,3 0-6,-3 0 12,5 0-4,-4 0-16,4 0-10,0 0 116,0 0-81,0 0 45,1 0-74,3 0-1,-2 0 88,5 0 8,-1 0-61,-1 0-8,3 0-65,-7 0 72,3 0-8,1 0-49,-6 0-14,15 0 18,-10 0-3,14 0 26,-9 0-4,5 0 151,-6 0-141,2 0 91,6 0-112,-4 0 8,8 0-35,-9 0-3,1 0 38,-4 0-15,-2 0-76,1 0 72,0 0-32,1 0 30,1 0-46,0 0 61,-4 0-1,0 0-66,-6 0-3,-2 0 3,2 0 33,-7 0 30,8 0-39,-8 0-1,7 0 9,-11 0 8,8 0 25,-10 0 3,2 0-89,-2 0 57,-3 0-67,-4 0 84,2 0-2,-7 0-45,5 0 2,-5 0 4,4 0 8,-4 0 22,4 0-13,-3 0 65,-3 0 0,6 0 77,-3 0-61,3 0-58,-4 0 212,-1 0-210,6 0-368,-5 0 0,3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12355,'35'0'-322,"2"0"453,-14 0-13,11 0-6,8 0 12,3 0-85,16 0-13,-3 0-58,6 0 72,-31 0 0,0 0 60,26 0-56,-24 0 1,0 0-4,-1 0 1,0 0-21,5 0 0,-1 0 1,-3 0-1,0 0 72,29 0-76,-9 0 0,3 0 3,0 0 1,3 0 31,-9 0 1,-8 0-15,6 0 0,-7 0 12,1 0 1,4 0-22,7 0 1,0 0-5,-2 0 1,-3 0 30,2 0 1,2 0 5,4 0 0,-2 0-31,5 0 0,-5 0-1,4 0 1,0 0-40,1 0 1,-1 0 42,3 0 0,2 0-64,-31 0 0,-1 0 1,30 0 62,2 0 1,-4 0-4,2 0 1,2 0-21,-31 0 1,-1 0 0,30 0 2,2 0 1,-4 0 66,2 0 1,2 0-35,-31 0 1,-1 0 0,1 0 0,0 0-20,-1 0 1,0 0 0,31 0 9,-3 0 0,0 0-37,1 0 1,0 0 56,-1 0 1,-3 0-8,-3 0 1,-2 0-50,4 0 0,-1 0 0,9 0 0,-7 0 38,0 0 0,-6 0 9,-2 0 0,2 0-98,7 0 1,-3 0 74,1 0 0,0 0-161,-6 0 0,4 0 111,-4 0 1,1 0 45,-1 0 1,-1 0-64,0 0 15,-1 0 117,13 0 17,2 0-104,-24 0 0,0 0 2,-2 0 1,-1 0-9,0 0 1,1 0 22,-4 0 1,0 0 11,25 0-20,-3 0-8,1 0 113,-7 0 6,6 0-160,-3 0 53,-9 0 10,3 0-38,-8 0-11,-1 0-10,0 0-16,1 0 10,0 0 24,-6 0 8,0 0-3,-9 0 148,-5 0-122,-4 0 541,-9 0-492,6 0-65,-2 0-1,1 0 44,2 0-34,-3 0 5,1 0 33,3 0 8,-5 0 149,1 0-104,5 0-45,-6 0-301,5 0 0,-5 0 0,2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12672,'37'0'698,"-1"0"-603,-4 0 82,-4 0 6,7 0-22,-2 0-1,0 0 88,2 0-12,-3 0-119,1 0 110,2 0-111,-2 0-70,7 0-3,-3 0 18,13 0-31,-8 0-52,4 0-55,-2 0 68,-6 0 69,-2 0 56,0 0-23,-8 0 10,7 0-47,3 0 1,-2 0 93,9 0-13,-7 0-27,2 0-29,-3 0-183,-1 0 102,1 0-18,-5 0 40,4 0-21,-3 0 3,3 0-18,4 0 111,-2 0-96,3 0 210,-1 0-150,-2 0 8,-2 0 56,4 0 5,-7 0-89,8 0 1,3 0 136,2 0-98,6 0 3,2 0-73,-8 0-12,4 0-15,-5 0-9,4 0 85,-2 0-1,7 0 214,-2 0-225,-7 0-46,4 0-1,-11 0 10,2 0 80,-3 0-1,-1 0-47,1 0-16,4 0 90,-4 0-77,3 0-46,-3 0 31,-5 0-6,4 0-38,-8 0-10,4 0 162,-1 0-108,-2 0 45,6 0-34,1 0-6,3 0 24,1 0 3,-4 0 6,-3 0 15,-2 0-77,-3 0-7,-6 0 125,5 0-68,-4 0-165,5 0 125,0 0-18,3 0 77,0 0-4,3 0-68,2 0-6,-13 0-2,8 0-24,-12 0-9,4 0 10,-9 0-19,3 0 50,-7 0 3,3 0-13,-4 0 19,1 0 1,3 0-3,-3 0-17,7 0 13,-7 0-2,7 0-1,-7 0 1,8 0 25,-4 0 3,0 0-27,4 0 7,-4 0-5,4 0 22,-4 0 0,3 0 23,-6 0 3,6 0-29,-7 0-2,3 0-167,0 0 150,-3 0-25,3 0 13,-3 0-8,3 0 5,-3 0-1,4 0 46,-1 0 17,-4 0 75,4 0-101,-3 0 24,-1 0-13,4 0-4,-3 0 25,3 0-5,-3 0-21,3 0 8,-3 0 15,3 0-13,0 0-78,-2 0 24,5 0-5,-5 0 13,6 0-9,-6 0 12,1 0-4,-3 0 0,4 0 5,-2 0 8,3 0-1,-6 0-2,1 0-37,4 0 11,-2 0-4,2 0 8,-5 0-4,2 0 18,3 0 1,-2 0 25,2 0 27,-4 0 54,0 0-106,5 0 1,-5 0 29,4 0 17,-4 0-51,0 0-16,5 0-32,-4 0 9,3 0 3,-3 0 62,-1 0-11,4 0 0,-4 0-5,4 0 0,-3 0 5,-1 0-5,4 0 83,-3 0 40,3 0-1107,-3 0 656,-1 0 0,1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12480,'21'0'-449,"3"0"566,-12 0 102,8 0-122,0 0-4,4 0 41,-2 0 22,-2 0-46,3 0-4,-5 0-110,4 0 119,-1 0-16,1 0-49,4 0-17,0 0 8,5 0-2,-2 0 16,0 0-7,-1 0-81,-5 0 94,4 0 58,-2 0-54,1 0-2,5 0-25,-2 0-1,5 0 55,-5 0-36,3 0-125,-6 0 119,2 0-43,0 0 61,2 0-1,1 0-87,1 0-4,-6 0 29,8 0-2,-11 0 22,8 0-3,-2 0 41,0 0 16,2 0 10,0 0 7,-1 0 11,1 0-104,-2 0 68,-3 0-18,2 0 9,-2 0-149,2 0 117,1 0-20,0 0 45,-1 0-1,-2 0-89,1 0 62,-5 0-27,1 0 39,3 0-3,-3 0 31,5 0-3,-4 0 11,1 0 7,-2 0-113,0 0 56,-2 0 59,-2 0-37,-2 0-52,-2 0 28,-1 0-13,0 0 1,-2 0-5,5 0-12,-5 0 4,4 0 69,-4 0-54,2 0-31,-2 0 57,-3 0 3,2 0-45,-5 0 1,3 0 66,-4 0-41,1 0-29,2 0-1,-1 0 18,1 0 2,-2 0-12,-1 0 0,3 0-1,-1 0 0,1 0 0,-2 0 0,-1 0 0,4 0 50,-3 0 15,3 0-64,-4 0 13,1 0 40,2 0-37,-1 0 53,1 0-48,-2 0 61,0 0 9,2 0-82,-1 0-27,1 0 117,-2 0 2,-1 0 178,4 0-64,-3 0 41,2 0-1241,-3 0 656,2 0 0,-2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12221,'33'0'400,"-4"0"-284,-12 0 16,1 0-59,0 0 49,3 0 7,-2 0-78,6 0-4,-1 0 17,-2 0-28,3 0-8,-6 0 54,2 0-38,-3 0-16,0 0 1,0 0-20,-1 0-5,-3 0 49,3 0-14,-3 0 161,-1 0-140,4 0-25,-7 0-33,7 0-3,-7 0 79,3 0 0,-5 0-12,1 0-23,4 0-30,-3 0 10,2 0-10,-3 0-36,1 0 35,2 0 22,-3 0-37,4 0-2,-3 0 9,-2 0 0,5 0 103,-4 0 80,5 0-180,-6 0 19,1 0-33,4 0-14,-3 0-18,3 0 42,-4 0 54,0 0-15,3 0-39,-2 0 6,3 0 34,-5 0-8,1 0-16,5 0 96,-5 0-100,3 0 0,-2 0-9,-1 0-31,3 0-7,-2 0 20,3 0 85,-4 0 791,-1 0-867,5 0-22,-3 0-72,3 0 37,-5 0 50,2 0-26,3 0 0,-3 0 44,2 0 3,-3 0-27,0 0-212,3 0-18,-2 0 0,3 0 0,-3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12355,'54'0'-322,"5"0"453,-20 0-13,12 0-6,15 0 12,5 0-85,26 0-13,-6 0-58,9 0 72,-47 0 0,-1 0 60,41 0-56,-38 0 1,0 0-4,-1 0 1,1 0-21,5 0 0,1 0 1,-5 0-1,-2 0 72,48 0-76,-17 0 0,8 0 3,-2 0 1,5 0 31,-15 0 1,-9 0-15,4 0 0,-9 0 12,5 0 1,5 0-22,8 0 1,0 0-5,0 0 1,-5 0 30,0 0 1,6 0 5,5 0 0,-3 0-31,8 0 0,-8 0-1,8 0 1,-1 0-40,0 0 1,0 0 42,6 0 0,0 0-64,-48 0 0,0 0 1,48 0 62,-1 0 1,-5 0-4,7 0 1,-1 0-21,-48 0 1,0 0 0,48 0 2,0 0 1,-4 0 66,3 0 1,1 0-35,-48 0 1,0 0 0,1 0 0,0 0-20,-2 0 1,0 0 0,48 0 9,-5 0 0,3 0-37,-2 0 1,6 0 56,-7 0 1,-4 0-8,-6 0 1,-2 0-50,8 0 0,-1 0 0,11 0 0,-9 0 38,-1 0 0,-7 0 9,-7 0 0,6 0-98,7 0 1,0 0 74,0 0 0,0 0-161,-10 0 0,6 0 111,-5 0 1,1 0 45,-1 0 1,-2 0-64,2 0 15,-4 0 117,17 0 17,7 0-104,-36 0 0,-2 0 2,-4 0 1,-1 0-9,1 0 1,2 0 22,-8 0 1,-1 0 11,41 0-20,-4 0-8,1 0 113,-11 0 6,10 0-160,-6 0 53,-13 0 10,4 0-38,-14 0-11,1 0-10,-1 0-16,2 0 10,-2 0 24,-5 0 8,-4 0-3,-12 0 148,-9 0-122,-7 0 541,-16 0-492,14 0-65,-5 0-1,1 0 44,4 0-34,-7 0 5,4 0 33,3 0 8,-6 0 149,0 0-104,7 0-45,-5 0-301,5 0 0,-6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12221,'52'0'400,"-7"0"-284,-17 0 16,0 0-59,0 0 49,6 0 7,-4 0-78,10 0-4,-3 0 17,-2 0-28,5 0-8,-11 0 54,5 0-38,-6 0-16,0 0 1,0 0-20,0 0-5,-6 0 49,5 0-14,-5 0 161,-1 0-140,5 0-25,-9 0-33,9 0-3,-11 0 79,6 0 0,-8 0-12,0 0-23,8 0-30,-5 0 10,3 0-10,-4 0-36,0 0 35,4 0 22,-4 0-37,5 0-2,-5 0 9,-2 0 0,8 0 103,-6 0 80,5 0-180,-6 0 19,0 0-33,7 0-14,-6 0-18,5 0 42,-5 0 54,-2 0-15,7 0-39,-4 0 6,5 0 34,-8 0-8,0 0-16,9 0 96,-7 0-100,4 0 0,-4 0-9,0 0-31,4 0-7,-3 0 20,3 0 85,-4 0 791,-2 0-867,8 0-22,-6 0-72,5 0 37,-6 0 50,0 0-26,7 0 0,-5 0 44,3 0 3,-4 0-27,-2 0-212,7 0-18,-4 0 0,4 0 0,-5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26:01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12672,'50'0'698,"-3"0"-603,-4 0 82,-6 0 6,10 0-22,-3 0-1,0 0 88,3 0-12,-5 0-119,2 0 110,3 0-111,-3 0-70,10 0-3,-5 0 18,17 0-31,-9 0-52,4 0-55,-2 0 68,-9 0 69,-1 0 56,-2 0-23,-9 0 10,9 0-47,3 0 1,-2 0 93,12 0-13,-9 0-27,3 0-29,-5 0-183,-1 0 102,1 0-18,-6 0 40,5 0-21,-5 0 3,6 0-18,5 0 111,-3 0-96,2 0 210,1 0-150,-3 0 8,-4 0 56,7 0 5,-9 0-89,8 0 1,7 0 136,1 0-98,8 0 3,3 0-73,-10 0-12,5 0-15,-8 0-9,7 0 85,-3 0-1,9 0 214,-3 0-225,-8 0-46,3 0-1,-12 0 10,1 0 80,-4 0-1,-1 0-47,1 0-16,6 0 90,-5 0-77,3 0-46,-4 0 31,-5 0-6,3 0-38,-10 0-10,6 0 162,-1 0-108,-5 0 45,11 0-34,0 0-6,3 0 24,3 0 3,-5 0 6,-6 0 15,-2 0-77,-3 0-7,-8 0 125,6 0-68,-6 0-165,7 0 125,1 0-18,3 0 77,1 0-4,3 0-68,2 0-6,-16 0-2,11 0-24,-16 0-9,4 0 10,-12 0-19,5 0 50,-9 0 3,3 0-13,-5 0 19,1 0 1,4 0-3,-3 0-17,9 0 13,-10 0-2,10 0-1,-10 0 1,11 0 25,-5 0 3,-1 0-27,6 0 7,-5 0-5,4 0 22,-3 0 0,3 0 23,-9 0 3,9 0-29,-10 0-2,4 0-167,1 0 150,-5 0-25,5 0 13,-6 0-8,6 0 5,-5 0-1,6 0 46,-1 0 17,-6 0 75,5 0-101,-4 0 24,-1 0-13,6 0-4,-4 0 25,3 0-5,-5 0-21,6 0 8,-4 0 15,3 0-13,1 0-78,-5 0 24,10 0-5,-10 0 13,10 0-9,-8 0 12,1 0-4,-4 0 0,6 0 5,-4 0 8,4 0-1,-6 0-2,0 0-37,5 0 11,-3 0-4,4 0 8,-7 0-4,1 0 18,6 0 1,-3 0 25,2 0 27,-4 0 54,-2 0-106,7 0 1,-5 0 29,4 0 17,-4 0-51,-2 0-16,8 0-32,-6 0 9,5 0 3,-6 0 62,1 0-11,4 0 0,-4 0-5,4 0 0,-4 0 5,-1 0-5,6 0 83,-5 0 40,5 0-1107,-6 0 656,1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26:01.27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11985,'58'0'-760,"1"0"958,-23 0 2,10 0-9,10 0-57,-2 0-48,8 0-5,3 0-6,-1 0 12,7 0-4,-7 0-16,10 0-10,-2 0 116,0 0-81,1 0 45,0 0-74,8 0-1,-6 0 88,13 0 8,-5 0-61,0 0-8,6 0-65,-14 0 72,4 0-8,3 0-49,-8 0-14,24 0 18,-14 0-3,24 0 26,-16 0-4,7 0 151,-9 0-141,2 0 91,14 0-112,-11 0 8,20 0-35,-22 0-3,5 0 38,-6 0-15,-9 0-76,6 0 72,-6 0-32,7 0 30,2 0-46,-2 0 61,-7 0-1,-3 0-66,-7 0-3,-8 0 3,6 0 33,-16 0 30,17 0-39,-16 0-1,14 0 9,-20 0 8,10 0 25,-14 0 3,1 0-89,-2 0 57,-9 0-67,-9 0 84,9 0-2,-17 0-45,7 0 2,-8 0 4,9 0 8,-6 0 22,5 0-13,-8 0 65,0 0 0,7 0 77,-4 0-61,6 0-58,-10 0 212,1 0-210,10 0-368,-8 0 0,5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26:01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12480,'23'0'-449,"2"0"566,-12 0 102,8 0-122,1 0-4,3 0 41,-1 0 22,-2 0-46,2 0-4,-5 0-110,5 0 119,-2 0-16,2 0-49,4 0-17,0 0 8,5 0-2,-2 0 16,0 0-7,-1 0-81,-5 0 94,3 0 58,-1 0-54,1 0-2,5 0-25,-2 0-1,6 0 55,-6 0-36,3 0-125,-6 0 119,2 0-43,0 0 61,2 0-1,1 0-87,1 0-4,-6 0 29,8 0-2,-11 0 22,8 0-3,-2 0 41,0 0 16,3 0 10,-1 0 7,-1 0 11,1 0-104,-2 0 68,-3 0-18,2 0 9,-2 0-149,2 0 117,1 0-20,0 0 45,-1 0-1,-2 0-89,0 0 62,-4 0-27,1 0 39,2 0-3,-2 0 31,5 0-3,-4 0 11,1 0 7,-3 0-113,1 0 56,-3 0 59,-1 0-37,-3 0-52,-2 0 28,-1 0-13,0 0 1,-2 0-5,5 0-12,-5 0 4,4 0 69,-4 0-54,2 0-31,-3 0 57,-2 0 3,2 0-45,-6 0 1,4 0 66,-5 0-41,2 0-29,1 0-1,0 0 18,0 0 2,-1 0-12,-2 0 0,4 0-1,-2 0 0,2 0 0,-3 0 0,0 0 0,3 0 50,-2 0 15,2 0-64,-3 0 13,0 0 40,3 0-37,-2 0 53,2 0-48,-3 0 61,0 0 9,3 0-82,-2 0-27,2 0 117,-3 0 2,0 0 178,3 0-64,-2 0 41,2 0-1241,-4 0 656,2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26:01.2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 0 11868,'-66'0'-984,"13"0"1098,53 0-56,74 0 22,-45 0 22,58 0 1,-53 0-34,-9 0 8,20 0-70,-8 0 59,10 0-23,1 0 60,-1 0 1,11 0-36,-8 0 6,18 0 18,-7 0 6,9 0-35,1 0 17,11 0-126,2 0 116,11 0-42,10 0-16,-7 0-2,18 0 46,-20 0 0,9 0 90,-10 0-99,0 0 12,-12 0 0,20 0-6,-16 0-32,29 0-5,-8 0 39,9 0-1,-9 0-64,-3 0 34,-10 0 76,9 0-90,4 0-5,11 0 49,10 0-5,3 0-20,-11 0 1,4 0 12,-17 0-11,0 0 47,8 0-45,1 0 4,5 0 39,17 0-7,-7 0-52,-2 0 6,-1 0 3,-10 0 10,10 0-79,-9 0 105,30 0 0,-15 0 10,7 0-2,-4 0-68,-17 0 12,-2 0-32,-3 0 53,-20 0-34,20 0 16,-8 0-3,0 0 30,-4 0 4,-9 0 34,-11 0 8,-13 0 54,8 0-85,-15 0-105,17 0 52,1 0-6,1 0 5,1 0-16,9 0 55,-20 0-10,9 0-62,-11 0 42,-1 0 24,-8 0-36,5 0-2,-17 0 20,8 0-4,-10 0-49,-1 0 44,0 0 30,1 0-31,-2 0-10,3 0 15,-14 0 6,10 0-20,-17 0-2,15 0-1,-16 0-4,7 0-6,-10 0 7,-1 0 75,11 0 7,-7 0-92,7 0-10,-10 0 5,-2 0 18,14 0 2,-10 0-1,7 0 12,-8 0 38,-1 0 23,9 0-42,-7 0 113,8 0-157,-10 0 8,0 0 6,10 0 0,-8 0-8,9 0-976,-12 0 656,1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26:01.2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12355,'53'0'-322,"4"0"453,-19 0-13,12 0-6,15 0 12,4 0-85,26 0-13,-6 0-58,8 0 72,-45 0 0,-1 0 60,39 0-56,-36 0 1,0 0-4,-1 0 1,0 0-21,6 0 0,0 0 1,-4 0-1,-2 0 72,46 0-76,-16 0 0,8 0 3,-2 0 1,5 0 31,-15 0 1,-9 0-15,4 0 0,-8 0 12,4 0 1,5 0-22,8 0 1,0 0-5,0 0 1,-5 0 30,0 0 1,6 0 5,5 0 0,-3 0-31,8 0 0,-8 0-1,8 0 1,-2 0-40,1 0 1,0 0 42,5 0 0,1 0-64,-47 0 0,0 0 1,46 0 62,0 0 1,-5 0-4,6 0 1,0 0-21,-47 0 1,-1 0 0,48 0 2,0 0 1,-5 0 66,4 0 1,0 0-35,-46 0 1,0 0 0,1 0 0,-1 0-20,-1 0 1,0 0 0,47 0 9,-6 0 0,4 0-37,-2 0 1,5 0 56,-6 0 1,-4 0-8,-6 0 1,-2 0-50,8 0 0,-1 0 0,10 0 0,-8 0 38,-1 0 0,-7 0 9,-7 0 0,6 0-98,7 0 1,0 0 74,0 0 0,0 0-161,-10 0 0,6 0 111,-5 0 1,1 0 45,-1 0 1,-2 0-64,2 0 15,-4 0 117,17 0 17,7 0-104,-36 0 0,-1 0 2,-5 0 1,0 0-9,1 0 1,1 0 22,-7 0 1,-1 0 11,40 0-20,-5 0-8,2 0 113,-11 0 6,10 0-160,-6 0 53,-12 0 10,3 0-38,-13 0-11,0 0-10,0 0-16,1 0 10,-1 0 24,-6 0 8,-3 0-3,-12 0 148,-8 0-122,-8 0 541,-15 0-492,13 0-65,-4 0-1,1 0 44,3 0-34,-6 0 5,3 0 33,4 0 8,-6 0 149,-1 0-104,8 0-45,-6 0-301,6 0 0,-7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26:01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12221,'52'0'400,"-7"0"-284,-17 0 16,0 0-59,0 0 49,6 0 7,-4 0-78,10 0-4,-3 0 17,-2 0-28,5 0-8,-11 0 54,5 0-38,-6 0-16,0 0 1,0 0-20,0 0-5,-6 0 49,5 0-14,-5 0 161,-1 0-140,5 0-25,-9 0-33,9 0-3,-11 0 79,6 0 0,-8 0-12,0 0-23,8 0-30,-5 0 10,3 0-10,-4 0-36,0 0 35,4 0 22,-4 0-37,5 0-2,-5 0 9,-2 0 0,8 0 103,-6 0 80,5 0-180,-6 0 19,0 0-33,7 0-14,-6 0-18,5 0 42,-5 0 54,-2 0-15,7 0-39,-4 0 6,5 0 34,-8 0-8,0 0-16,9 0 96,-7 0-100,4 0 0,-4 0-9,0 0-31,4 0-7,-3 0 20,3 0 85,-4 0 791,-2 0-867,8 0-22,-6 0-72,5 0 37,-6 0 50,0 0-26,7 0 0,-5 0 44,3 0 3,-4 0-27,-2 0-212,7 0-18,-4 0 0,4 0 0,-5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12:49:55.3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12123,'44'12'0,"-5"-3"0,-18-9 0,0 0 0,0 0 0,5 0 0,0 0 0,5 0 0,-4 0 0,3 0 0,-3 0 0,-1 0 0,0 0 0,-5 0 0,0 0 0,0 0 0,4 0 0,-3 0 0,4 0 0,-1 0 0,-3 0 0,4 0 0,-6 0 0,1 0 0,0 0 0,0 0 0,0 0 0,0 0 0,0 0 0,-1 0 0,1 0 0,0 0 0,0 0 0,0 0 0,0 0 0,0 0 0,-1 0 0,1 0 0,5 0 0,-4-5 0,3 4 0,-4-4 0,5 5 0,0 0 0,5 0 0,1 0 0,-6 0 0,9 0 0,-7 0 0,8 0 0,0 10 0,-4 1 0,0 10 0,-2 0 0,-8 0 0,8 0 0,-8 4 0,8 2 0,1 4 0,2 5 0,7 6 0,-12-4 0,2-2 0,-9-6 0,0-3 0,0 4 0,-1 0 0,1 1 0,-4 4 0,-2-4 0,-5 4 0,5 0 0,-3 1 0,3 0 0,-5-1 0,1 0 0,-1-4 0,0 4 0,1 0 0,4 1 0,1 5 0,5 0 0,5 8 0,-9-15 0,12 23 0,-12-23 0,13 16 0,-7-9 0,7-5 0,-8-1 0,8 0 0,-4-4 0,6 4 0,-6 0 0,4-4 0,-3 4 0,0-5 0,-2 5 0,-4-3 0,0 7 0,0-3 0,0 5 0,-1 0 0,6 13 0,-4-9 0,-1 9 0,-2-18 0,-7-1 0,3-4 0,-4 4 0,4-4 0,1 8 0,0-3 0,4 10 0,-4-4 0,5 8 0,0-4 0,0 5 0,0-4 0,-1-2 0,1-9 0,0 4 0,0-9 0,0 4 0,0 0 0,4 6 0,-8-4 0,8 3 0,-9-6 0,5-2 0,0-2 0,0-1 0,-5-8 0,3 4 0,-7-5 0,3 0 0,-4-1 0,-1 1 0,0 5 0,1-4 0,-1 8 0,1-3 0,4 4 0,-4 0 0,9-4 0,-4 3 0,10-4 0,-4 6 0,3-6 0,-9 0 0,-1-5 0,-4 0 0,-1 0 0,1-1 0,-1 1 0,1 0 0,-1 5 0,0 0 0,6 5 0,-5 1 0,4-1 0,0-4 0,1 3 0,5-8 0,0 3 0,5-4 0,0 0 0,6-5 0,8 4 0,-2-4 0,4 0 0,-1 0 0,-4-6 0,0 0 0,-6-4 0,-1-1 0,-8-1 0,4-2 0,-5 7 0,0-8 0,-1 8 0,1-3 0,5 4 0,-4-4 0,3 3 0,-4-3 0,0 9 0,-5-8 0,4 12 0,-13-12 0,16 8 0,-15 0 0,16-3 0,-7 7 0,3-3 0,6 10 0,1 1 0,-1 4 0,4 0 0,-3-4 0,4 3 0,-4-8 0,3 3 0,-8 1 0,4 1 0,-6 4 0,1 0 0,5 0 0,-4 5 0,3 1 0,-4 5 0,0-5 0,4 13 0,-3-15 0,4 15 0,-5-13 0,0 0 0,0 3 0,-1-3 0,1 0 0,0-1 0,5 0 0,0-3 0,1 7 0,3-7 0,-3 7 0,4-7 0,-4 3 0,3-10 0,-8 4 0,8-8 0,-8 4 0,3-5 0,-4 0 0,0 4 0,0 2 0,0-1 0,0 0 0,4-5 0,2 0 0,4-1 0,0 1 0,5 0 0,-3 0 0,7 4 0,-7-3 0,3 4 0,-10-5 0,4 0 0,-8 0 0,4-1 0,-5-3 0,0 2 0,-1-7 0,1-2 0,5 4 0,-9-7 0,7 8 0,-12-9 0,12 8 0,-2-12 0,14 12 0,1-8 0,5 0 0,4-2 0,2 1 0,4-4 0,0 4 0,-4-5 0,-2 0 0,-9 0 0,-1 0 0,-9 0 0,3 0 0,-8 0 0,3 0 0,-4 0 0,5 0 0,-4 0 0,3 0 0,-4 0 0,0 0 0,4 0 0,-3 0 0,8 0 0,-8 0 0,4-5 0,-5 4 0,0-4 0,0 1 0,-1 3 0,1-9 0,0 5 0,5-6 0,0-4 0,6 3 0,-1-7 0,0-2 0,0-1 0,1-4 0,-1-4 0,0 3 0,-4-5 0,-2 7 0,-8-1 0,2-1 0,-7 1 0,8-4 0,-9 8 0,9-4 0,-4 5 0,0 1 0,4-1 0,-4 4 0,5-2 0,0 7 0,0-8 0,0 9 0,-1-9 0,1 4 0,0-5 0,-5 0 0,9 0 0,-13 5 0,8-3 0,-9 2 0,4 1 0,-4-4 0,9 4 0,-9-5 0,9-4 0,-4 3 0,5-8 0,5 3 0,-4-9 0,3 4 0,1-4 0,-4 4 0,3 6 0,-4-4 0,5-2 0,-14 5 0,12-3 0,-17-5 0,12 6 0,-7-12 0,8 15 0,-4-5 0,5 10 0,-5-5 0,3 5 0,-2 0 0,3-4 0,1 3 0,0-8 0,0 3 0,0-4 0,0-1 0,0 1 0,0 0 0,-1 0 0,-3-1 0,2 6 0,-3 0 0,1 1 0,2-2 0,-2-4 0,-1 4 0,8-17 0,3 9 0,5-16 0,4 5 0,0 3 0,-3-3 0,2 9 0,-3 1 0,-5 5 0,3-1 0,-8 1 0,3 4 0,-4 2 0,0 4 0,-1-5 0,1 4 0,0-3 0,-5 4 0,9-9 0,-8 7 0,9-12 0,-10 8 0,4-4 0,-4 0 0,5 0 0,-5-1 0,4 6 0,-4-4 0,5 7 0,0-7 0,-5 13 0,3-7 0,-7 7 0,8 1 0,-4-3 0,5 7 0,0-8 0,0 4 0,4-9 0,-8 7 0,12-11 0,-11 12 0,12-9 0,-3 1 0,-1 3 0,4-4 0,-3 1 0,9-2 0,-4-4 0,4 0 0,-5-1 0,1-4 0,-1 4 0,-4-9 0,-2 9 0,-4 1 0,5 1 0,-4-2 0,8 0 0,-4-4 0,6 5 0,-1-1 0,5-4 0,-4 4 0,4 1 0,-5 5 0,1 5 0,-6 1 0,5-1 0,-5 0 0,5 0 0,1 5 0,-1-4 0,0 8 0,1-7 0,-1 7 0,5-8 0,-4 9 0,4 0 0,-5 2 0,1 8 0,-1-4 0,0 5 0,1-4 0,13 3 0,-6-4 0,12 5 0,-9-5 0,0 4 0,-1-3 0,1 4 0,-5 0 0,-1 0 0,-5 0 0,5 0 0,1-5 0,9 4 0,-3-4 0,8 5 0,-12 0 0,6 0 0,-13 0 0,9 0 0,-9 0 0,4 0 0,-5 0 0,10 0 0,-3 0 0,13 0 0,-8 0 0,13 0 0,-8 0 0,9 0 0,-5 0 0,-4 0 0,3 0 0,-13 0 0,7 0 0,-8 0 0,0 0 0,4 0 0,-9 0 0,9 0 0,-4 0 0,5 0 0,-1 0 0,1 0 0,9 0 0,-7 0 0,-2 0 0,6 5 0,-8-4 0,12 8 0,-6-8 0,-4 9 0,4-9 0,-3 3 0,4 1 0,-10-4 0,-2 4 0,-3-1 0,-1-2 0,5 7 0,6-8 0,5 4 0,10-5 0,6 0 0,0 0 0,9 0 0,-4 0 0,-4 0 0,-2 0 0,-20 0 0,-1 0 0,-10 0 0,-4 0 0,-2 0 0,-4 0 0,0 0 0,0 0 0,0 0 0,4 0 0,-3 0 0,8 0 0,-7 0 0,7 0 0,-4 0 0,1 0 0,-2 0 0,-4 0 0,0 0 0,5 0 0,-4 0 0,-1 0 0,-2 0 0,-3 0 0,5 0 0,-5 0 0,-5 37 0,-7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11985,'86'0'-760,"1"0"958,-33 0 2,14 0-9,15 0-57,-3 0-48,12 0-5,4 0-6,-1 0 12,10 0-4,-10 0-16,15 0-10,-4 0 116,1 0-81,1 0 45,1 0-74,11 0-1,-9 0 88,19 0 8,-7 0-61,0 0-8,9 0-65,-21 0 72,6 0-8,5 0-49,-12 0-14,35 0 18,-21 0-3,36 0 26,-23 0-4,9 0 151,-12 0-141,2 0 91,21 0-112,-16 0 8,29 0-35,-32 0-3,8 0 38,-10 0-15,-13 0-76,9 0 72,-9 0-32,10 0 30,4 0-46,-4 0 61,-10 0-1,-5 0-66,-9 0-3,-13 0 3,9 0 33,-23 0 30,24 0-39,-23 0-1,21 0 9,-30 0 8,15 0 25,-21 0 3,2 0-89,-3 0 57,-14 0-67,-13 0 84,13 0-2,-24 0-45,9 0 2,-11 0 4,13 0 8,-9 0 22,7 0-13,-11 0 65,0 0 0,10 0 77,-6 0-61,9 0-58,-15 0 212,2 0-210,14 0-368,-11 0 0,7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2:36.7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12672,'72'0'698,"-2"0"-603,-9 0 82,-6 0 6,14 0-22,-7 0-1,2 0 88,5 0-12,-6 0-119,-1 0 110,7 0-111,-5 0-70,14 0-3,-5 0 18,22 0-31,-13 0-52,7 0-55,-2 0 68,-15 0 69,0 0 56,-4 0-23,-12 0 10,13 0-47,2 0 1,1 0 93,15 0-13,-14 0-27,6 0-29,-8 0-183,0 0 102,-1 0-18,-6 0 40,5 0-21,-7 0 3,9 0-18,8 0 111,-6 0-96,6 0 210,-1 0-150,-4 0 8,-4 0 56,7 0 5,-12 0-89,13 0 1,9 0 136,3 0-98,9 0 3,6 0-73,-14 0-12,5 0-15,-8 0-9,9 0 85,-7 0-1,15 0 214,-6 0-225,-9 0-46,4 0-1,-20 0 10,4 0 80,-7 0-1,-1 0-47,1 0-16,9 0 90,-8 0-77,7 0-46,-8 0 31,-8 0-6,7 0-38,-16 0-10,7 0 162,1 0-108,-8 0 45,15 0-34,2 0-6,2 0 24,6 0 3,-8 0 6,-8 0 15,-2 0-77,-8 0-7,-8 0 125,7 0-68,-8 0-165,11 0 125,-2 0-18,7 0 77,3 0-4,0 0-68,6 0-6,-22 0-2,12 0-24,-21 0-9,5 0 10,-15 0-19,6 0 50,-15 0 3,6 0-13,-7 0 19,0 0 1,8 0-3,-7 0-17,15 0 13,-15 0-2,15 0-1,-15 0 1,15 0 25,-6 0 3,-1 0-27,7 0 7,-6 0-5,7 0 22,-7 0 0,5 0 23,-13 0 3,13 0-29,-13 0-2,5 0-167,0 0 150,-4 0-25,4 0 13,-7 0-8,8 0 5,-7 0-1,7 0 46,0 0 17,-7 0 75,6 0-101,-7 0 24,0 0-13,8 0-4,-7 0 25,8 0-5,-11 0-21,10 0 8,-6 0 15,6 0-13,-1 0-78,-5 0 24,13 0-5,-13 0 13,13 0-9,-12 0 12,4 0-4,-7 0 0,7 0 5,-5 0 8,6 0-1,-9 0-2,1 0-37,7 0 11,-5 0-4,6 0 8,-9 0-4,1 0 18,7 0 1,-4 0 25,4 0 27,-7 0 54,-1 0-106,10 0 1,-8 0 29,6 0 17,-7 0-51,-1 0-16,10 0-32,-8 0 9,6 0 3,-6 0 62,-1 0-11,7 0 0,-6 0-5,7 0 0,-8 0 5,0 0-5,7 0 83,-6 0 40,8 0-1107,-10 0 656,1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2:36.7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12221,'99'0'400,"-9"0"-284,-37 0 16,0 0-59,3 0 49,10 0 7,-9 0-78,20 0-4,-8 0 17,-1 0-28,11 0-8,-22 0 54,9 0-38,-13 0-16,2 0 1,-1 0-20,-1 0-5,-11 0 49,10 0-14,-10 0 161,0 0-140,7 0-25,-17 0-33,19 0-3,-22 0 79,10 0 0,-11 0-12,-3 0-23,16 0-30,-12 0 10,9 0-10,-10 0-36,0 0 35,10 0 22,-9 0-37,10 0-2,-11 0 9,-1 0 0,12 0 103,-10 0 80,11 0-180,-14 0 19,2 0-33,10 0-14,-7 0-18,8 0 42,-12 0 54,-1 0-15,13 0-39,-8 0 6,7 0 34,-10 0-8,-2 0-16,14 0 96,-11 0-100,10 0 0,-12 0-9,1 0-31,11 0-7,-10 0 20,9 0 85,-10 0 791,-1 0-867,12 0-22,-10 0-72,12 0 37,-16 0 50,3 0-26,11 0 0,-8 0 44,7 0 3,-10 0-27,-3 0-212,14 0-18,-8 0 0,8 0 0,-12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3:36.7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12221,'84'0'400,"-9"0"-284,-30 0 16,0 0-59,2 0 49,8 0 7,-7 0-78,17 0-4,-6 0 17,-2 0-28,10 0-8,-19 0 54,8 0-38,-12 0-16,3 0 1,-2 0-20,0 0-5,-10 0 49,8 0-14,-7 0 161,0 0-140,5 0-25,-14 0-33,16 0-3,-18 0 79,7 0 0,-8 0-12,-3 0-23,13 0-30,-9 0 10,7 0-10,-8 0-36,-1 0 35,9 0 22,-7 0-37,8 0-2,-10 0 9,0 0 0,10 0 103,-9 0 80,10 0-180,-12 0 19,1 0-33,10 0-14,-7 0-18,7 0 42,-10 0 54,-2 0-15,12 0-39,-7 0 6,7 0 34,-10 0-8,-1 0-16,12 0 96,-10 0-100,9 0 0,-10 0-9,0 0-31,10 0-7,-8 0 20,7 0 85,-9 0 791,1 0-867,8 0-22,-7 0-72,9 0 37,-13 0 50,3 0-26,8 0 0,-6 0 44,7 0 3,-10 0-27,-1 0-212,10 0-18,-5 0 0,5 0 0,-9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8:01.5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11985,'55'0'-760,"1"0"958,-21 0 2,8 0-9,10 0-57,-1 0-48,7 0-5,3 0-6,0 0 12,5 0-4,-6 0-16,8 0-10,1 0 116,-1 0-81,-1 0 45,2 0-74,8 0-1,-8 0 88,15 0 8,-6 0-61,0 0-8,5 0-65,-13 0 72,5 0-8,2 0-49,-7 0-14,22 0 18,-13 0-3,22 0 26,-14 0-4,6 0 151,-8 0-141,1 0 91,15 0-112,-12 0 8,20 0-35,-22 0-3,6 0 38,-7 0-15,-8 0-76,6 0 72,-6 0-32,6 0 30,3 0-46,-3 0 61,-6 0-1,-2 0-66,-8 0-3,-6 0 3,4 0 33,-14 0 30,15 0-39,-15 0-1,14 0 9,-20 0 8,11 0 25,-15 0 3,2 0-89,-3 0 57,-8 0-67,-7 0 84,6 0-2,-14 0-45,6 0 2,-7 0 4,6 0 8,-4 0 22,5 0-13,-7 0 65,-2 0 0,9 0 77,-5 0-61,5 0-58,-8 0 212,0 0-210,9 0-368,-8 0 0,7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8:01.5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140 0 11868,'-78'0'-984,"16"0"1098,62 0-56,87 0 22,-53 0 22,68 0 1,-62 0-34,-9 0 8,22 0-70,-10 0 59,12 0-23,2 0 60,-2 0 1,13 0-36,-9 0 6,20 0 18,-7 0 6,11 0-35,1 0 17,12 0-126,3 0 116,13 0-42,11 0-16,-8 0-2,22 0 46,-24 0 0,10 0 90,-11 0-99,0 0 12,-14 0 0,23 0-6,-18 0-32,33 0-5,-9 0 39,11 0-1,-11 0-64,-4 0 34,-11 0 76,11 0-90,4 0-5,13 0 49,11 0-5,5 0-20,-14 0 1,5 0 12,-20 0-11,0 0 47,9 0-45,3 0 4,5 0 39,19 0-7,-8 0-52,-2 0 6,-1 0 3,-12 0 10,11 0-79,-9 0 105,34 0 0,-16 0 10,6 0-2,-3 0-68,-21 0 12,-2 0-32,-3 0 53,-24 0-34,24 0 16,-11 0-3,1 0 30,-4 0 4,-11 0 34,-13 0 8,-16 0 54,10 0-85,-18 0-105,20 0 52,2 0-6,1 0 5,1 0-16,10 0 55,-23 0-10,10 0-62,-12 0 42,-1 0 24,-11 0-36,7 0-2,-20 0 20,9 0-4,-11 0-49,-2 0 44,0 0 30,2 0-31,-2 0-10,1 0 15,-14 0 6,11 0-20,-21 0-2,19 0-1,-18 0-4,6 0-6,-10 0 7,-3 0 75,14 0 7,-8 0-92,8 0-10,-12 0 5,-1 0 18,15 0 2,-12 0-1,10 0 12,-12 0 38,1 0 23,10 0-42,-8 0 113,8 0-157,-10 0 8,-1 0 6,12 0 0,-10 0-8,12 0-976,-16 0 656,3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8:01.5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12355,'53'0'-322,"2"0"453,-17 0-13,12 0-6,14 0 12,4 0-85,25 0-13,-4 0-58,6 0 72,-44 0 0,0 0 60,37 0-56,-35 0 1,1 0-4,-2 0 1,0 0-21,6 0 0,0 0 1,-3 0-1,-2 0 72,44 0-76,-16 0 0,10 0 3,-4 0 1,6 0 31,-15 0 1,-9 0-15,4 0 0,-8 0 12,3 0 1,7 0-22,7 0 1,0 0-5,0 0 1,-6 0 30,2 0 1,4 0 5,6 0 0,-3 0-31,7 0 0,-7 0-1,8 0 1,-2 0-40,1 0 1,-1 0 42,6 0 0,0 0-64,-45 0 0,-2 0 1,48 0 62,-1 0 1,-5 0-4,5 0 1,1 0-21,-47 0 1,0 0 0,46 0 2,0 0 1,-4 0 66,4 0 1,0 0-35,-45 0 1,-2 0 0,2 0 0,-1 0-20,0 0 1,0 0 0,44 0 9,-3 0 0,3 0-37,-3 0 1,5 0 56,-4 0 1,-6 0-8,-4 0 1,-3 0-50,7 0 0,-1 0 0,12 0 0,-10 0 38,0 0 0,-7 0 9,-8 0 0,7 0-98,9 0 1,-4 0 74,2 0 0,0 0-161,-10 0 0,6 0 111,-5 0 1,1 0 45,-1 0 1,-3 0-64,3 0 15,-4 0 117,18 0 17,6 0-104,-37 0 0,1 0 2,-6 0 1,0 0-9,1 0 1,1 0 22,-7 0 1,0 0 11,38 0-20,-3 0-8,0 0 113,-10 0 6,10 0-160,-7 0 53,-10 0 10,2 0-38,-13 0-11,0 0-10,1 0-16,-1 0 10,1 0 24,-8 0 8,-1 0-3,-12 0 148,-9 0-122,-8 0 541,-13 0-492,11 0-65,-2 0-1,-1 0 44,4 0-34,-6 0 5,3 0 33,3 0 8,-5 0 149,-1 0-104,8 0-45,-6 0-301,5 0 0,-6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12672,'40'0'698,"-2"0"-603,-4 0 82,-4 0 6,8 0-22,-3 0-1,0 0 88,3 0-12,-4 0-119,1 0 110,3 0-111,-3 0-70,8 0-3,-3 0 18,13 0-31,-8 0-52,4 0-55,-1 0 68,-8 0 69,-1 0 56,-1 0-23,-8 0 10,8 0-47,2 0 1,-1 0 93,9 0-13,-7 0-27,2 0-29,-4 0-183,0 0 102,0 0-18,-4 0 40,3 0-21,-3 0 3,4 0-18,4 0 111,-2 0-96,2 0 210,0 0-150,-2 0 8,-3 0 56,5 0 5,-7 0-89,7 0 1,5 0 136,1 0-98,6 0 3,3 0-73,-8 0-12,3 0-15,-5 0-9,5 0 85,-3 0-1,8 0 214,-3 0-225,-6 0-46,3 0-1,-11 0 10,2 0 80,-4 0-1,0 0-47,0 0-16,5 0 90,-4 0-77,3 0-46,-4 0 31,-4 0-6,3 0-38,-8 0-10,4 0 162,0 0-108,-4 0 45,8 0-34,1 0-6,2 0 24,2 0 3,-4 0 6,-4 0 15,-2 0-77,-3 0-7,-6 0 125,5 0-68,-5 0-165,6 0 125,0 0-18,3 0 77,1 0-4,2 0-68,2 0-6,-13 0-2,8 0-24,-12 0-9,3 0 10,-9 0-19,3 0 50,-7 0 3,3 0-13,-4 0 19,0 0 1,4 0-3,-3 0-17,7 0 13,-7 0-2,7 0-1,-7 0 1,8 0 25,-4 0 3,0 0-27,4 0 7,-4 0-5,4 0 22,-3 0 0,2 0 23,-7 0 3,8 0-29,-9 0-2,4 0-167,0 0 150,-3 0-25,3 0 13,-4 0-8,4 0 5,-3 0-1,4 0 46,-1 0 17,-4 0 75,4 0-101,-4 0 24,0 0-13,4 0-4,-3 0 25,3 0-5,-4 0-21,4 0 8,-3 0 15,3 0-13,0 0-78,-3 0 24,7 0-5,-7 0 13,7 0-9,-6 0 12,1 0-4,-3 0 0,4 0 5,-3 0 8,4 0-1,-6 0-2,1 0-37,4 0 11,-3 0-4,3 0 8,-5 0-4,1 0 18,4 0 1,-2 0 25,2 0 27,-4 0 54,-1 0-106,6 0 1,-5 0 29,4 0 17,-4 0-51,-1 0-16,6 0-32,-4 0 9,3 0 3,-4 0 62,0 0-11,4 0 0,-4 0-5,4 0 0,-4 0 5,0 0-5,4 0 83,-3 0 40,3 0-1107,-4 0 656,0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11985,'76'0'-760,"0"0"958,-28 0 2,11 0-9,14 0-57,-2 0-48,10 0-5,4 0-6,-2 0 12,10 0-4,-10 0-16,13 0-10,-1 0 116,-1 0-81,0 0 45,2 0-74,10 0-1,-9 0 88,18 0 8,-7 0-61,1 0-8,7 0-65,-19 0 72,7 0-8,2 0-49,-9 0-14,31 0 18,-19 0-3,32 0 26,-21 0-4,9 0 151,-11 0-141,2 0 91,18 0-112,-14 0 8,26 0-35,-29 0-3,7 0 38,-8 0-15,-12 0-76,8 0 72,-8 0-32,9 0 30,3 0-46,-2 0 61,-10 0-1,-4 0-66,-8 0-3,-11 0 3,7 0 33,-20 0 30,22 0-39,-21 0-1,18 0 9,-26 0 8,14 0 25,-20 0 3,3 0-89,-4 0 57,-11 0-67,-11 0 84,10 0-2,-21 0-45,9 0 2,-10 0 4,11 0 8,-8 0 22,7 0-13,-10 0 65,-1 0 0,10 0 77,-6 0-61,8 0-58,-12 0 212,0 0-210,13 0-368,-10 0 0,7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12480,'23'0'-449,"2"0"566,-12 0 102,8 0-122,1 0-4,3 0 41,-1 0 22,-2 0-46,2 0-4,-5 0-110,5 0 119,-2 0-16,2 0-49,4 0-17,0 0 8,5 0-2,-2 0 16,0 0-7,-1 0-81,-5 0 94,3 0 58,-1 0-54,1 0-2,5 0-25,-2 0-1,6 0 55,-6 0-36,3 0-125,-6 0 119,2 0-43,0 0 61,2 0-1,1 0-87,1 0-4,-6 0 29,8 0-2,-11 0 22,8 0-3,-2 0 41,0 0 16,3 0 10,-1 0 7,-1 0 11,1 0-104,-2 0 68,-3 0-18,2 0 9,-2 0-149,2 0 117,1 0-20,0 0 45,-1 0-1,-2 0-89,0 0 62,-4 0-27,1 0 39,2 0-3,-2 0 31,5 0-3,-4 0 11,1 0 7,-3 0-113,1 0 56,-3 0 59,-1 0-37,-3 0-52,-2 0 28,-1 0-13,0 0 1,-2 0-5,5 0-12,-5 0 4,4 0 69,-4 0-54,2 0-31,-3 0 57,-2 0 3,2 0-45,-6 0 1,4 0 66,-5 0-41,2 0-29,1 0-1,0 0 18,0 0 2,-1 0-12,-2 0 0,4 0-1,-2 0 0,2 0 0,-3 0 0,0 0 0,3 0 50,-2 0 15,2 0-64,-3 0 13,0 0 40,3 0-37,-2 0 53,2 0-48,-3 0 61,0 0 9,3 0-82,-2 0-27,2 0 117,-3 0 2,0 0 178,3 0-64,-2 0 41,2 0-1241,-4 0 656,2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 0 11868,'-66'0'-984,"13"0"1098,53 0-56,74 0 22,-45 0 22,58 0 1,-53 0-34,-9 0 8,20 0-70,-8 0 59,10 0-23,1 0 60,-1 0 1,11 0-36,-8 0 6,18 0 18,-7 0 6,9 0-35,1 0 17,11 0-126,2 0 116,11 0-42,10 0-16,-7 0-2,18 0 46,-20 0 0,9 0 90,-10 0-99,0 0 12,-12 0 0,20 0-6,-16 0-32,29 0-5,-8 0 39,9 0-1,-9 0-64,-3 0 34,-10 0 76,9 0-90,4 0-5,11 0 49,10 0-5,3 0-20,-11 0 1,4 0 12,-17 0-11,0 0 47,8 0-45,1 0 4,5 0 39,17 0-7,-7 0-52,-2 0 6,-1 0 3,-10 0 10,10 0-79,-9 0 105,30 0 0,-15 0 10,7 0-2,-4 0-68,-17 0 12,-2 0-32,-3 0 53,-20 0-34,20 0 16,-8 0-3,0 0 30,-4 0 4,-9 0 34,-11 0 8,-13 0 54,8 0-85,-15 0-105,17 0 52,1 0-6,1 0 5,1 0-16,9 0 55,-20 0-10,9 0-62,-11 0 42,-1 0 24,-8 0-36,5 0-2,-17 0 20,8 0-4,-10 0-49,-1 0 44,0 0 30,1 0-31,-2 0-10,3 0 15,-14 0 6,10 0-20,-17 0-2,15 0-1,-16 0-4,7 0-6,-10 0 7,-1 0 75,11 0 7,-7 0-92,7 0-10,-10 0 5,-2 0 18,14 0 2,-10 0-1,7 0 12,-8 0 38,-1 0 23,9 0-42,-7 0 113,8 0-157,-10 0 8,0 0 6,10 0 0,-8 0-8,9 0-976,-12 0 656,1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36:04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12672,'32'0'698,"-2"0"-603,-2 0 82,-5 0 6,7 0-22,-1 0-1,-1 0 88,2 0-12,-3 0-119,2 0 110,1 0-111,-3 0-70,9 0-3,-5 0 18,12 0-31,-7 0-52,2 0-55,1 0 68,-7 0 69,-1 0 56,-1 0-23,-5 0 10,5 0-47,2 0 1,-1 0 93,7 0-13,-6 0-27,4 0-29,-5 0-183,0 0 102,0 0-18,-4 0 40,4 0-21,-3 0 3,3 0-18,4 0 111,-2 0-96,1 0 210,0 0-150,-1 0 8,-3 0 56,5 0 5,-7 0-89,7 0 1,3 0 136,1 0-98,6 0 3,1 0-73,-7 0-12,4 0-15,-6 0-9,6 0 85,-2 0-1,5 0 214,-2 0-225,-5 0-46,2 0-1,-8 0 10,1 0 80,-2 0-1,-2 0-47,3 0-16,2 0 90,-3 0-77,1 0-46,-1 0 31,-4 0-6,2 0-38,-7 0-10,5 0 162,-1 0-108,-2 0 45,5 0-34,1 0-6,2 0 24,1 0 3,-3 0 6,-3 0 15,-1 0-77,-3 0-7,-6 0 125,6 0-68,-5 0-165,5 0 125,0 0-18,3 0 77,0 0-4,2 0-68,1 0-6,-11 0-2,9 0-24,-12 0-9,3 0 10,-7 0-19,3 0 50,-7 0 3,3 0-13,-2 0 19,-2 0 1,5 0-3,-4 0-17,7 0 13,-7 0-2,7 0-1,-7 0 1,7 0 25,-2 0 3,-1 0-27,3 0 7,-3 0-5,3 0 22,-2 0 0,2 0 23,-7 0 3,7 0-29,-6 0-2,1 0-167,2 0 150,-3 0-25,1 0 13,-1 0-8,2 0 5,-3 0-1,5 0 46,-2 0 17,-3 0 75,3 0-101,-2 0 24,-2 0-13,5 0-4,-4 0 25,3 0-5,-3 0-21,3 0 8,-1 0 15,1 0-13,0 0-78,-3 0 24,7 0-5,-7 0 13,7 0-9,-5 0 12,0 0-4,-3 0 0,5 0 5,-2 0 8,0 0-1,-1 0-2,-2 0-37,4 0 11,-2 0-4,2 0 8,-3 0-4,-1 0 18,5 0 1,-2 0 25,0 0 27,-1 0 54,-3 0-106,6 0 1,-3 0 29,1 0 17,-1 0-51,-3 0-16,7 0-32,-4 0 9,1 0 3,-1 0 62,-2 0-11,5 0 0,-4 0-5,4 0 0,-5 0 5,2 0-5,1 0 83,-1 0 40,3 0-1107,-5 0 656,2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12355,'56'0'-322,"3"0"453,-19 0-13,13 0-6,15 0 12,5 0-85,26 0-13,-5 0-58,8 0 72,-48 0 0,0 0 60,40 0-56,-37 0 1,0 0-4,-2 0 1,1 0-21,6 0 0,0 0 1,-5 0-1,-1 0 72,48 0-76,-17 0 0,9 0 3,-3 0 1,6 0 31,-16 0 1,-10 0-15,5 0 0,-9 0 12,5 0 1,5 0-22,8 0 1,0 0-5,0 0 1,-5 0 30,0 0 1,6 0 5,5 0 0,-2 0-31,7 0 0,-7 0-1,7 0 1,-1 0-40,1 0 1,-1 0 42,6 0 0,1 0-64,-49 0 0,-1 0 1,49 0 62,0 0 1,-5 0-4,6 0 1,-1 0-21,-48 0 1,-1 0 0,50 0 2,-1 0 1,-4 0 66,4 0 1,0 0-35,-48 0 1,-1 0 0,2 0 0,-2 0-20,0 0 1,0 0 0,48 0 9,-5 0 0,4 0-37,-3 0 1,6 0 56,-6 0 1,-5 0-8,-5 0 1,-3 0-50,8 0 0,-1 0 0,11 0 0,-8 0 38,-2 0 0,-7 0 9,-7 0 0,6 0-98,8 0 1,-1 0 74,0 0 0,1 0-161,-11 0 0,6 0 111,-5 0 1,1 0 45,-1 0 1,-3 0-64,3 0 15,-4 0 117,18 0 17,7 0-104,-38 0 0,-1 0 2,-5 0 1,0 0-9,1 0 1,0 0 22,-6 0 1,-1 0 11,41 0-20,-5 0-8,3 0 113,-12 0 6,10 0-160,-6 0 53,-13 0 10,4 0-38,-14 0-11,0 0-10,0 0-16,1 0 10,-1 0 24,-7 0 8,-2 0-3,-13 0 148,-9 0-122,-8 0 541,-15 0-492,13 0-65,-4 0-1,0 0 44,4 0-34,-6 0 5,3 0 33,4 0 8,-6 0 149,-1 0-104,8 0-45,-7 0-301,7 0 0,-7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12221,'35'0'400,"-4"0"-284,-12 0 16,0 0-59,0 0 49,4 0 7,-3 0-78,7 0-4,-2 0 17,-1 0-28,3 0-8,-7 0 54,3 0-38,-4 0-16,0 0 1,0 0-20,0 0-5,-4 0 49,3 0-14,-3 0 161,-1 0-140,4 0-25,-7 0-33,7 0-3,-8 0 79,4 0 0,-5 0-12,0 0-23,5 0-30,-3 0 10,2 0-10,-3 0-36,0 0 35,3 0 22,-3 0-37,4 0-2,-4 0 9,-1 0 0,5 0 103,-4 0 80,4 0-180,-5 0 19,1 0-33,4 0-14,-4 0-18,4 0 42,-4 0 54,-1 0-15,4 0-39,-2 0 6,3 0 34,-5 0-8,0 0-16,6 0 96,-5 0-100,3 0 0,-3 0-9,0 0-31,3 0-7,-2 0 20,2 0 85,-3 0 791,-1 0-867,5 0-22,-4 0-72,4 0 37,-5 0 50,1 0-26,4 0 0,-3 0 44,2 0 3,-3 0-27,-1 0-212,4 0-18,-2 0 0,3 0 0,-4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74 0 11868,'-42'0'-984,"10"0"1098,32 0-56,46 0 22,-29 0 22,37 0 1,-33 0-34,-5 0 8,12 0-70,-6 0 59,7 0-23,0 0 60,1 0 1,6 0-36,-6 0 6,12 0 18,-4 0 6,5 0-35,1 0 17,7 0-126,1 0 116,6 0-42,6 0-16,-3 0-2,10 0 46,-11 0 0,4 0 90,-5 0-99,0 0 12,-8 0 0,13 0-6,-10 0-32,17 0-5,-4 0 39,5 0-1,-5 0-64,-3 0 34,-6 0 76,6 0-90,4 0-5,6 0 49,4 0-5,3 0-20,-6 0 1,3 0 12,-12 0-11,1 0 47,4 0-45,2 0 4,3 0 39,8 0-7,-2 0-52,-3 0 6,1 0 3,-6 0 10,5 0-79,-4 0 105,17 0 0,-8 0 10,3 0-2,-2 0-68,-10 0 12,-3 0-32,1 0 53,-14 0-34,13 0 16,-6 0-3,1 0 30,-3 0 4,-5 0 34,-8 0 8,-7 0 54,4 0-85,-7 0-105,7 0 52,3 0-6,1 0 5,0 0-16,5 0 55,-12 0-10,6 0-62,-8 0 42,1 0 24,-6 0-36,4 0-2,-11 0 20,4 0-4,-5 0-49,-1 0 44,-1 0 30,2 0-31,-1 0-10,0 0 15,-7 0 6,6 0-20,-11 0-2,10 0-1,-10 0-4,3 0-6,-4 0 7,-3 0 75,9 0 7,-5 0-92,3 0-10,-5 0 5,-2 0 18,9 0 2,-5 0-1,3 0 12,-5 0 38,0 0 23,6 0-42,-5 0 113,5 0-157,-6 0 8,0 0 6,5 0 0,-4 0-8,6 0-976,-9 0 656,3 0 0,-2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9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11985,'30'0'-760,"0"0"958,-11 0 2,5 0-9,5 0-57,-1 0-48,4 0-5,3 0-6,-3 0 12,5 0-4,-3 0-16,3 0-10,1 0 116,-1 0-81,1 0 45,0 0-74,4 0-1,-3 0 88,6 0 8,-1 0-61,-1 0-8,3 0-65,-7 0 72,2 0-8,2 0-49,-6 0-14,15 0 18,-10 0-3,15 0 26,-10 0-4,5 0 151,-6 0-141,2 0 91,7 0-112,-5 0 8,9 0-35,-10 0-3,2 0 38,-5 0-15,-2 0-76,1 0 72,-1 0-32,3 0 30,0 0-46,0 0 61,-4 0-1,-1 0-66,-5 0-3,-3 0 3,2 0 33,-7 0 30,9 0-39,-9 0-1,7 0 9,-11 0 8,8 0 25,-11 0 3,3 0-89,-2 0 57,-4 0-67,-4 0 84,2 0-2,-7 0-45,4 0 2,-4 0 4,4 0 8,-4 0 22,4 0-13,-4 0 65,-2 0 0,6 0 77,-4 0-61,4 0-58,-4 0 212,-1 0-210,5 0-368,-4 0 0,3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2:00:23.34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12355,'37'0'-322,"3"0"453,-15 0-13,11 0-6,9 0 12,3 0-85,17 0-13,-2 0-58,5 0 72,-33 0 0,1 0 60,27 0-56,-26 0 1,1 0-4,-2 0 1,1 0-21,4 0 0,0 0 1,-3 0-1,-1 0 72,32 0-76,-11 0 0,5 0 3,-1 0 1,3 0 31,-10 0 1,-7 0-15,5 0 0,-7 0 12,1 0 1,5 0-22,7 0 1,-1 0-5,-1 0 1,-3 0 30,1 0 1,3 0 5,4 0 0,-2 0-31,5 0 0,-5 0-1,5 0 1,-1 0-40,1 0 1,-1 0 42,4 0 0,1 0-64,-32 0 0,-2 0 1,33 0 62,1 0 1,-4 0-4,3 0 1,1 0-21,-32 0 1,-2 0 0,33 0 2,1 0 1,-3 0 66,1 0 1,2 0-35,-32 0 1,-2 0 0,2 0 0,-1 0-20,-1 0 1,1 0 0,32 0 9,-3 0 0,1 0-37,0 0 1,1 0 56,-2 0 1,-3 0-8,-3 0 1,-3 0-50,5 0 0,0 0 0,8 0 0,-7 0 38,0 0 0,-6 0 9,-3 0 0,3 0-98,7 0 1,-3 0 74,1 0 0,0 0-161,-6 0 0,4 0 111,-5 0 1,2 0 45,-1 0 1,-2 0-64,1 0 15,-2 0 117,14 0 17,3 0-104,-26 0 0,0 0 2,-3 0 1,0 0-9,-1 0 1,2 0 22,-4 0 1,-1 0 11,27 0-20,-3 0-8,1 0 113,-7 0 6,6 0-160,-4 0 53,-9 0 10,4 0-38,-10 0-11,0 0-10,0 0-16,0 0 10,1 0 24,-6 0 8,-1 0-3,-9 0 148,-6 0-122,-4 0 541,-10 0-492,7 0-65,-2 0-1,1 0 44,2 0-34,-4 0 5,2 0 33,3 0 8,-5 0 149,0 0-104,6 0-45,-6 0-301,5 0 0,-5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15:04:18.6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12672,'40'0'698,"-2"0"-603,-4 0 82,-4 0 6,8 0-22,-3 0-1,0 0 88,3 0-12,-4 0-119,1 0 110,3 0-111,-3 0-70,8 0-3,-3 0 18,13 0-31,-8 0-52,4 0-55,-1 0 68,-8 0 69,-1 0 56,-1 0-23,-8 0 10,8 0-47,2 0 1,-1 0 93,9 0-13,-7 0-27,2 0-29,-4 0-183,0 0 102,0 0-18,-4 0 40,3 0-21,-3 0 3,4 0-18,4 0 111,-2 0-96,2 0 210,0 0-150,-2 0 8,-3 0 56,5 0 5,-7 0-89,7 0 1,5 0 136,1 0-98,6 0 3,3 0-73,-8 0-12,3 0-15,-5 0-9,5 0 85,-3 0-1,8 0 214,-3 0-225,-6 0-46,3 0-1,-11 0 10,2 0 80,-4 0-1,0 0-47,0 0-16,5 0 90,-4 0-77,3 0-46,-4 0 31,-4 0-6,3 0-38,-8 0-10,4 0 162,0 0-108,-4 0 45,8 0-34,1 0-6,2 0 24,2 0 3,-4 0 6,-4 0 15,-2 0-77,-3 0-7,-6 0 125,5 0-68,-5 0-165,6 0 125,0 0-18,3 0 77,1 0-4,2 0-68,2 0-6,-13 0-2,8 0-24,-12 0-9,3 0 10,-9 0-19,3 0 50,-7 0 3,3 0-13,-4 0 19,0 0 1,4 0-3,-3 0-17,7 0 13,-7 0-2,7 0-1,-7 0 1,8 0 25,-4 0 3,0 0-27,4 0 7,-4 0-5,4 0 22,-3 0 0,2 0 23,-7 0 3,8 0-29,-9 0-2,4 0-167,0 0 150,-3 0-25,3 0 13,-4 0-8,4 0 5,-3 0-1,4 0 46,-1 0 17,-4 0 75,4 0-101,-4 0 24,0 0-13,4 0-4,-3 0 25,3 0-5,-4 0-21,4 0 8,-3 0 15,3 0-13,0 0-78,-3 0 24,7 0-5,-7 0 13,7 0-9,-6 0 12,1 0-4,-3 0 0,4 0 5,-3 0 8,4 0-1,-6 0-2,1 0-37,4 0 11,-3 0-4,3 0 8,-5 0-4,1 0 18,4 0 1,-2 0 25,2 0 27,-4 0 54,-1 0-106,6 0 1,-5 0 29,4 0 17,-4 0-51,-1 0-16,6 0-32,-4 0 9,3 0 3,-4 0 62,0 0-11,4 0 0,-4 0-5,4 0 0,-4 0 5,0 0-5,4 0 83,-3 0 40,3 0-1107,-4 0 656,0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15:04:18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12480,'23'0'-449,"2"0"566,-12 0 102,8 0-122,1 0-4,3 0 41,-1 0 22,-2 0-46,2 0-4,-5 0-110,5 0 119,-2 0-16,2 0-49,4 0-17,0 0 8,5 0-2,-2 0 16,0 0-7,-1 0-81,-5 0 94,3 0 58,-1 0-54,1 0-2,5 0-25,-2 0-1,6 0 55,-6 0-36,3 0-125,-6 0 119,2 0-43,0 0 61,2 0-1,1 0-87,1 0-4,-6 0 29,8 0-2,-11 0 22,8 0-3,-2 0 41,0 0 16,3 0 10,-1 0 7,-1 0 11,1 0-104,-2 0 68,-3 0-18,2 0 9,-2 0-149,2 0 117,1 0-20,0 0 45,-1 0-1,-2 0-89,0 0 62,-4 0-27,1 0 39,2 0-3,-2 0 31,5 0-3,-4 0 11,1 0 7,-3 0-113,1 0 56,-3 0 59,-1 0-37,-3 0-52,-2 0 28,-1 0-13,0 0 1,-2 0-5,5 0-12,-5 0 4,4 0 69,-4 0-54,2 0-31,-3 0 57,-2 0 3,2 0-45,-6 0 1,4 0 66,-5 0-41,2 0-29,1 0-1,0 0 18,0 0 2,-1 0-12,-2 0 0,4 0-1,-2 0 0,2 0 0,-3 0 0,0 0 0,3 0 50,-2 0 15,2 0-64,-3 0 13,0 0 40,3 0-37,-2 0 53,2 0-48,-3 0 61,0 0 9,3 0-82,-2 0-27,2 0 117,-3 0 2,0 0 178,3 0-64,-2 0 41,2 0-1241,-4 0 656,2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15:04:18.6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12221,'35'0'400,"-4"0"-284,-12 0 16,0 0-59,0 0 49,4 0 7,-3 0-78,7 0-4,-2 0 17,-1 0-28,3 0-8,-7 0 54,3 0-38,-4 0-16,0 0 1,0 0-20,0 0-5,-4 0 49,3 0-14,-3 0 161,-1 0-140,4 0-25,-7 0-33,7 0-3,-8 0 79,4 0 0,-5 0-12,0 0-23,5 0-30,-3 0 10,2 0-10,-3 0-36,0 0 35,3 0 22,-3 0-37,4 0-2,-4 0 9,-1 0 0,5 0 103,-4 0 80,4 0-180,-5 0 19,1 0-33,4 0-14,-4 0-18,4 0 42,-4 0 54,-1 0-15,4 0-39,-2 0 6,3 0 34,-5 0-8,0 0-16,6 0 96,-5 0-100,3 0 0,-3 0-9,0 0-31,3 0-7,-2 0 20,2 0 85,-3 0 791,-1 0-867,5 0-22,-4 0-72,4 0 37,-5 0 50,1 0-26,4 0 0,-3 0 44,2 0 3,-3 0-27,-1 0-212,4 0-18,-2 0 0,3 0 0,-4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4:24.1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12480,'48'0'-449,"5"0"566,-26 0 102,17 0-122,2 0-4,6 0 41,-1 0 22,-5 0-46,4 0-4,-10 0-110,10 0 119,-4 0-16,5 0-49,7 0-17,1 0 8,10 0-2,-4 0 16,0 0-7,-2 0-81,-11 0 94,7 0 58,-2 0-54,1 0-2,11 0-25,-4 0-1,13 0 55,-13 0-36,6 0-125,-12 0 119,4 0-43,0 0 61,4 0-1,2 0-87,2 0-4,-12 0 29,16 0-2,-22 0 22,16 0-3,-4 0 41,0 0 16,6 0 10,-2 0 7,-2 0 11,2 0-104,-4 0 68,-6 0-18,4 0 9,-4 0-149,4 0 117,1 0-20,1 0 45,-2 0-1,-4 0-89,0 0 62,-9 0-27,2 0 39,5 0-3,-5 0 31,11 0-3,-8 0 11,1 0 7,-5 0-113,1 0 56,-6 0 59,-2 0-37,-6 0-52,-5 0 28,-1 0-13,-1 0 1,-3 0-5,9 0-12,-9 0 4,7 0 69,-8 0-54,5 0-31,-7 0 57,-4 0 3,4 0-45,-12 0 1,8 0 66,-11 0-41,5 0-29,2 0-1,-1 0 18,1 0 2,-2 0-12,-5 0 0,9 0-1,-4 0 0,4 0 0,-7 0 0,1 0 0,6 0 50,-5 0 15,5 0-64,-6 0 13,-1 0 40,7 0-37,-4 0 53,4 0-48,-7 0 61,1 0 9,6 0-82,-5 0-27,5 0 117,-6 0 2,-1 0 178,7 0-64,-4 0 41,4 0-1241,-9 0 656,5 0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4:32.4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12480,'119'0'-449,"10"0"566,-62 0 102,41 0-122,6 0-4,15 0 41,-5 0 22,-11 0-46,11 0-4,-26 0-110,26 0 119,-10 0-16,9 0-49,22 0-17,0 0 8,25 0-2,-10 0 16,0 0-7,-5 0-81,-26 0 94,15 0 58,-4 0-54,4 0-2,26 0-25,-10 0-1,31 0 55,-31 0-36,16 0-125,-32 0 119,11 0-43,0 0 61,10 0-1,6 0-87,4 0-4,-30 0 29,40 0-2,-56 0 22,42 0-3,-11 0 41,0 0 16,15 0 10,-4 0 7,-6 0 11,5 0-104,-10 0 68,-15 0-18,10 0 9,-11 0-149,11 0 117,5 0-20,0 0 45,-5 0-1,-11 0-89,1 0 62,-21 0-27,5 0 39,10 0-3,-10 0 31,26 0-3,-21 0 11,5 0 7,-15 0-113,5 0 56,-15 0 59,-6 0-37,-15 0-52,-10 0 28,-6 0-13,1 0 1,-11 0-5,26 0-12,-26 0 4,20 0 69,-19 0-54,9 0-31,-15 0 57,-10 0 3,9 0-45,-30 0 1,21 0 66,-26 0-41,10 0-29,5 0-1,1 0 18,-1 0 2,-5 0-12,-10 0 0,20 0-1,-10 0 0,11 0 0,-16 0 0,0 0 0,15 0 50,-10 0 15,11 0-64,-16 0 13,0 0 40,15 0-37,-10 0 53,11 0-48,-16 0 61,0 0 9,15 0-82,-10 0-27,11 0 117,-16 0 2,0 0 178,15 0-64,-10 0 41,11 0-1241,-21 0 656,10 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36:04.6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11985,'86'0'-760,"1"0"958,-33 0 2,14 0-9,15 0-57,-3 0-48,12 0-5,4 0-6,-1 0 12,10 0-4,-10 0-16,15 0-10,-4 0 116,1 0-81,1 0 45,1 0-74,11 0-1,-9 0 88,19 0 8,-7 0-61,0 0-8,9 0-65,-21 0 72,6 0-8,5 0-49,-12 0-14,35 0 18,-21 0-3,36 0 26,-23 0-4,9 0 151,-12 0-141,2 0 91,21 0-112,-16 0 8,29 0-35,-32 0-3,8 0 38,-10 0-15,-13 0-76,9 0 72,-9 0-32,10 0 30,4 0-46,-4 0 61,-10 0-1,-5 0-66,-9 0-3,-13 0 3,9 0 33,-23 0 30,24 0-39,-23 0-1,21 0 9,-30 0 8,15 0 25,-21 0 3,2 0-89,-3 0 57,-14 0-67,-13 0 84,13 0-2,-24 0-45,9 0 2,-11 0 4,13 0 8,-9 0 22,7 0-13,-11 0 65,0 0 0,10 0 77,-6 0-61,9 0-58,-15 0 212,2 0-210,14 0-368,-11 0 0,7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4:44.1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155 0 11868,'-86'0'-984,"17"0"1098,69 0-56,96 0 22,-58 0 22,75 0 1,-69 0-34,-11 0 8,26 0-70,-11 0 59,13 0-23,1 0 60,-1 0 1,15 0-36,-11 0 6,23 0 18,-8 0 6,11 0-35,1 0 17,15 0-126,2 0 116,15 0-42,12 0-16,-8 0-2,23 0 46,-26 0 0,11 0 90,-12 0-99,0 0 12,-16 0 0,26 0-6,-21 0-32,38 0-5,-11 0 39,12 0-1,-11 0-64,-4 0 34,-14 0 76,13 0-90,4 0-5,15 0 49,13 0-5,3 0-20,-13 0 1,5 0 12,-23 0-11,1 0 47,9 0-45,3 0 4,5 0 39,23 0-7,-9 0-52,-3 0 6,-1 0 3,-13 0 10,13 0-79,-12 0 105,39 0 0,-19 0 10,8 0-2,-4 0-68,-23 0 12,-2 0-32,-4 0 53,-26 0-34,26 0 16,-11 0-3,1 0 30,-6 0 4,-11 0 34,-15 0 8,-16 0 54,9 0-85,-18 0-105,21 0 52,2 0-6,1 0 5,1 0-16,12 0 55,-26 0-10,12 0-62,-15 0 42,-1 0 24,-10 0-36,6 0-2,-22 0 20,10 0-4,-12 0-49,-2 0 44,0 0 30,2 0-31,-3 0-10,3 0 15,-17 0 6,12 0-20,-21 0-2,19 0-1,-21 0-4,9 0-6,-13 0 7,-1 0 75,15 0 7,-10 0-92,9 0-10,-13 0 5,-2 0 18,18 0 2,-14 0-1,10 0 12,-10 0 38,-2 0 23,12 0-42,-9 0 113,10 0-157,-13 0 8,1 0 6,12 0 0,-10 0-8,11 0-976,-15 0 656,1 0 0,1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4:54.87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64 0 11868,'-35'0'-984,"6"0"1098,29 0-56,40 0 22,-24 0 22,31 0 1,-29 0-34,-4 0 8,10 0-70,-4 0 59,5 0-23,1 0 60,0 0 1,5 0-36,-4 0 6,10 0 18,-4 0 6,5 0-35,0 0 17,6 0-126,2 0 116,5 0-42,6 0-16,-4 0-2,10 0 46,-11 0 0,4 0 90,-4 0-99,-1 0 12,-6 0 0,11 0-6,-9 0-32,15 0-5,-3 0 39,4 0-1,-5 0-64,-1 0 34,-6 0 76,6 0-90,1 0-5,6 0 49,6 0-5,2 0-20,-7 0 1,3 0 12,-10 0-11,0 0 47,5 0-45,0 0 4,3 0 39,9 0-7,-3 0-52,-2 0 6,0 0 3,-6 0 10,6 0-79,-5 0 105,16 0 0,-8 0 10,4 0-2,-3 0-68,-8 0 12,-2 0-32,-1 0 53,-12 0-34,12 0 16,-4 0-3,-1 0 30,-2 0 4,-4 0 34,-7 0 8,-7 0 54,5 0-85,-8 0-105,8 0 52,2 0-6,0 0 5,0 0-16,5 0 55,-10 0-10,4 0-62,-5 0 42,-2 0 24,-3 0-36,2 0-2,-9 0 20,5 0-4,-7 0-49,1 0 44,-1 0 30,1 0-31,-1 0-10,2 0 15,-9 0 6,7 0-20,-10 0-2,8 0-1,-8 0-4,3 0-6,-5 0 7,0 0 75,5 0 7,-3 0-92,3 0-10,-5 0 5,-1 0 18,7 0 2,-5 0-1,4 0 12,-4 0 38,-1 0 23,5 0-42,-4 0 113,4 0-157,-5 0 8,0 0 6,5 0 0,-4 0-8,5 0-976,-6 0 656,0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5:58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12480,'99'0'-449,"9"0"566,-52 0 102,35 0-122,4 0-4,12 0 41,-3 0 22,-9 0-46,8 0-4,-21 0-110,22 0 119,-9 0-16,8 0-49,18 0-17,0 0 8,21 0-2,-8 0 16,0 0-7,-5 0-81,-21 0 94,13 0 58,-5 0-54,5 0-2,21 0-25,-8 0-1,26 0 55,-27 0-36,14 0-125,-26 0 119,8 0-43,1 0 61,8 0-1,4 0-87,5 0-4,-27 0 29,36 0-2,-49 0 22,36 0-3,-9 0 41,-1 0 16,14 0 10,-5 0 7,-4 0 11,5 0-104,-10 0 68,-12 0-18,9 0 9,-10 0-149,10 0 117,3 0-20,1 0 45,-4 0-1,-10 0-89,1 0 62,-17 0-27,3 0 39,10 0-3,-9 0 31,21 0-3,-17 0 11,5 0 7,-14 0-113,5 0 56,-13 0 59,-4 0-37,-14 0-52,-8 0 28,-4 0-13,0 0 1,-9 0-5,21 0-12,-20 0 4,16 0 69,-17 0-54,9 0-31,-14 0 57,-7 0 3,7 0-45,-25 0 1,17 0 66,-21 0-41,8 0-29,5 0-1,-1 0 18,1 0 2,-5 0-12,-9 0 0,18 0-1,-9 0 0,9 0 0,-13 0 0,0 0 0,13 0 50,-9 0 15,9 0-64,-13 0 13,0 0 40,12 0-37,-7 0 53,7 0-48,-12 0 61,0 0 9,13 0-82,-9 0-27,9 0 117,-13 0 2,0 0 178,13 0-64,-9 0 41,9 0-1241,-18 0 656,9 0 0,-4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5:58.7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12480,'119'0'-449,"10"0"566,-62 0 102,41 0-122,6 0-4,15 0 41,-5 0 22,-11 0-46,11 0-4,-26 0-110,26 0 119,-10 0-16,9 0-49,22 0-17,0 0 8,25 0-2,-10 0 16,0 0-7,-5 0-81,-26 0 94,15 0 58,-4 0-54,4 0-2,26 0-25,-10 0-1,31 0 55,-31 0-36,16 0-125,-32 0 119,11 0-43,0 0 61,10 0-1,6 0-87,4 0-4,-30 0 29,40 0-2,-56 0 22,42 0-3,-11 0 41,0 0 16,15 0 10,-4 0 7,-6 0 11,5 0-104,-10 0 68,-15 0-18,10 0 9,-11 0-149,11 0 117,5 0-20,0 0 45,-5 0-1,-11 0-89,1 0 62,-21 0-27,5 0 39,10 0-3,-10 0 31,26 0-3,-21 0 11,5 0 7,-15 0-113,5 0 56,-15 0 59,-6 0-37,-15 0-52,-10 0 28,-6 0-13,1 0 1,-11 0-5,26 0-12,-26 0 4,20 0 69,-19 0-54,9 0-31,-15 0 57,-10 0 3,9 0-45,-30 0 1,21 0 66,-26 0-41,10 0-29,5 0-1,1 0 18,-1 0 2,-5 0-12,-10 0 0,20 0-1,-10 0 0,11 0 0,-16 0 0,0 0 0,15 0 50,-10 0 15,11 0-64,-16 0 13,0 0 40,15 0-37,-10 0 53,11 0-48,-16 0 61,0 0 9,15 0-82,-10 0-27,11 0 117,-16 0 2,0 0 178,15 0-64,-10 0 41,11 0-1241,-21 0 656,10 0 0,-5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5:58.72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88 0 11868,'-49'0'-984,"10"0"1098,39 0-56,55 0 22,-34 0 22,44 0 1,-40 0-34,-7 0 8,16 0-70,-7 0 59,8 0-23,0 0 60,0 0 1,8 0-36,-6 0 6,14 0 18,-6 0 6,7 0-35,0 0 17,9 0-126,1 0 116,8 0-42,8 0-16,-5 0-2,13 0 46,-15 0 0,6 0 90,-6 0-99,-1 0 12,-8 0 0,14 0-6,-12 0-32,22 0-5,-6 0 39,7 0-1,-7 0-64,-2 0 34,-8 0 76,7 0-90,3 0-5,8 0 49,7 0-5,3 0-20,-8 0 1,2 0 12,-12 0-11,0 0 47,6 0-45,1 0 4,3 0 39,13 0-7,-5 0-52,-2 0 6,0 0 3,-8 0 10,7 0-79,-6 0 105,22 0 0,-11 0 10,5 0-2,-3 0-68,-12 0 12,-2 0-32,-2 0 53,-15 0-34,15 0 16,-6 0-3,0 0 30,-3 0 4,-7 0 34,-7 0 8,-11 0 54,7 0-85,-12 0-105,13 0 52,1 0-6,0 0 5,1 0-16,7 0 55,-15 0-10,7 0-62,-8 0 42,-2 0 24,-5 0-36,4 0-2,-13 0 20,6 0-4,-8 0-49,0 0 44,0 0 30,1 0-31,-2 0-10,2 0 15,-10 0 6,7 0-20,-12 0-2,11 0-1,-12 0-4,5 0-6,-7 0 7,-1 0 75,8 0 7,-5 0-92,5 0-10,-7 0 5,-2 0 18,11 0 2,-8 0-1,5 0 12,-5 0 38,-1 0 23,6 0-42,-5 0 113,7 0-157,-9 0 8,1 0 6,7 0 0,-5 0-8,6 0-976,-9 0 656,0 0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5:58.72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64 0 11868,'-35'0'-984,"6"0"1098,29 0-56,40 0 22,-24 0 22,31 0 1,-29 0-34,-4 0 8,10 0-70,-4 0 59,5 0-23,1 0 60,0 0 1,5 0-36,-4 0 6,10 0 18,-4 0 6,5 0-35,0 0 17,6 0-126,2 0 116,5 0-42,6 0-16,-4 0-2,10 0 46,-11 0 0,4 0 90,-4 0-99,-1 0 12,-6 0 0,11 0-6,-9 0-32,15 0-5,-3 0 39,4 0-1,-5 0-64,-1 0 34,-6 0 76,6 0-90,1 0-5,6 0 49,6 0-5,2 0-20,-7 0 1,3 0 12,-10 0-11,0 0 47,5 0-45,0 0 4,3 0 39,9 0-7,-3 0-52,-2 0 6,0 0 3,-6 0 10,6 0-79,-5 0 105,16 0 0,-8 0 10,4 0-2,-3 0-68,-8 0 12,-2 0-32,-1 0 53,-12 0-34,12 0 16,-4 0-3,-1 0 30,-2 0 4,-4 0 34,-7 0 8,-7 0 54,5 0-85,-8 0-105,8 0 52,2 0-6,0 0 5,0 0-16,5 0 55,-10 0-10,4 0-62,-5 0 42,-2 0 24,-3 0-36,2 0-2,-9 0 20,5 0-4,-7 0-49,1 0 44,-1 0 30,1 0-31,-1 0-10,2 0 15,-8 0 6,5 0-20,-9 0-2,8 0-1,-8 0-4,3 0-6,-5 0 7,0 0 75,5 0 7,-3 0-92,3 0-10,-5 0 5,-1 0 18,7 0 2,-5 0-1,4 0 12,-4 0 38,-1 0 23,5 0-42,-4 0 113,4 0-157,-5 0 8,0 0 6,5 0 0,-4 0-8,5 0-976,-6 0 656,0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6:41.4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12480,'10'0'-449,"0"0"566,-5 0 102,4 0-122,0 0-4,1 0 41,0 0 22,-1 0-46,1 0-4,-2 0-110,2 0 119,-1 0-16,1 0-49,2 0-17,-1 0 8,3 0-2,-1 0 16,-1 0-7,1 0-81,-3 0 94,2 0 58,-1 0-54,0 0-2,3 0-25,-1 0-1,2 0 55,-2 0-36,1 0-125,-2 0 119,0 0-43,0 0 61,2 0-1,-1 0-87,1 0-4,-2 0 29,3 0-2,-5 0 22,4 0-3,-2 0 41,1 0 16,1 0 10,0 0 7,-1 0 11,1 0-104,-1 0 68,-2 0-18,2 0 9,-2 0-149,2 0 117,-1 0-20,1 0 45,0 0-1,-2 0-89,1 0 62,-2 0-27,0 0 39,1 0-3,-1 0 31,3 0-3,-2 0 11,0 0 7,-1 0-113,0 0 56,-1 0 59,0 0-37,-2 0-52,0 0 28,-1 0-13,0 0 1,0 0-5,1 0-12,-2 0 4,2 0 69,-1 0-54,0 0-31,-1 0 57,-1 0 3,1 0-45,-3 0 1,3 0 66,-3 0-41,1 0-29,0 0-1,0 0 18,0 0 2,0 0-12,-1 0 0,2 0-1,-1 0 0,1 0 0,-2 0 0,1 0 0,0 0 50,0 0 15,1 0-64,-1 0 13,-1 0 40,2 0-37,-1 0 53,0 0-48,0 0 61,-1 0 9,2 0-82,-1 0-27,1 0 117,-2 0 2,1 0 178,0 0-64,0 0 41,1 0-1241,-2 0 656,1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6:41.4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12480,'65'0'-449,"5"0"566,-34 0 102,23 0-122,3 0-4,8 0 41,-3 0 22,-5 0-46,5 0-4,-13 0-110,13 0 119,-5 0-16,5 0-49,11 0-17,1 0 8,14 0-2,-6 0 16,-1 0-7,-1 0-81,-15 0 94,8 0 58,-2 0-54,3 0-2,13 0-25,-5 0-1,17 0 55,-17 0-36,8 0-125,-16 0 119,5 0-43,0 0 61,6 0-1,2 0-87,4 0-4,-18 0 29,23 0-2,-31 0 22,23 0-3,-6 0 41,0 0 16,8 0 10,-2 0 7,-3 0 11,2 0-104,-5 0 68,-8 0-18,5 0 9,-6 0-149,7 0 117,2 0-20,0 0 45,-3 0-1,-6 0-89,1 0 62,-12 0-27,3 0 39,6 0-3,-6 0 31,14 0-3,-11 0 11,3 0 7,-9 0-113,3 0 56,-8 0 59,-3 0-37,-9 0-52,-5 0 28,-3 0-13,1 0 1,-7 0-5,14 0-12,-13 0 4,11 0 69,-12 0-54,6 0-31,-8 0 57,-6 0 3,6 0-45,-18 0 1,12 0 66,-14 0-41,6 0-29,3 0-1,-1 0 18,0 0 2,-2 0-12,-6 0 0,11 0-1,-5 0 0,5 0 0,-8 0 0,0 0 0,8 0 50,-5 0 15,5 0-64,-8 0 13,0 0 40,8 0-37,-5 0 53,5 0-48,-8 0 61,-1 0 9,10 0-82,-7 0-27,7 0 117,-10 0 2,1 0 178,9 0-64,-7 0 41,6 0-1241,-11 0 656,6 0 0,-3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6:53.9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12480,'10'0'-449,"0"0"566,-5 0 102,4 0-122,0 0-4,1 0 41,0 0 22,-1 0-46,1 0-4,-2 0-110,2 0 119,-1 0-16,1 0-49,2 0-17,-1 0 8,3 0-2,-1 0 16,-1 0-7,1 0-81,-3 0 94,2 0 58,-1 0-54,0 0-2,3 0-25,-1 0-1,2 0 55,-2 0-36,1 0-125,-2 0 119,0 0-43,0 0 61,2 0-1,-1 0-87,1 0-4,-2 0 29,3 0-2,-5 0 22,4 0-3,-2 0 41,1 0 16,1 0 10,0 0 7,-1 0 11,1 0-104,-1 0 68,-2 0-18,2 0 9,-2 0-149,2 0 117,-1 0-20,1 0 45,0 0-1,-2 0-89,1 0 62,-2 0-27,0 0 39,1 0-3,-1 0 31,3 0-3,-2 0 11,0 0 7,-1 0-113,0 0 56,-1 0 59,0 0-37,-2 0-52,0 0 28,-1 0-13,0 0 1,0 0-5,1 0-12,-2 0 4,2 0 69,-1 0-54,0 0-31,-1 0 57,-1 0 3,1 0-45,-3 0 1,3 0 66,-3 0-41,1 0-29,0 0-1,0 0 18,0 0 2,0 0-12,-1 0 0,2 0-1,-1 0 0,1 0 0,-2 0 0,1 0 0,0 0 50,0 0 15,1 0-64,-1 0 13,-1 0 40,2 0-37,-1 0 53,0 0-48,0 0 61,-1 0 9,2 0-82,-1 0-27,1 0 117,-2 0 2,1 0 178,0 0-64,0 0 41,1 0-1241,-2 0 656,1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7:04.5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270 0 11868,'-150'0'-984,"30"0"1098,120 0-56,168 0 22,-103 0 22,132 0 1,-119 0-34,-22 0 8,46 0-70,-18 0 59,23 0-23,0 0 60,0 0 1,25 0-36,-19 0 6,41 0 18,-16 0 6,21 0-35,2 0 17,24 0-126,5 0 116,26 0-42,21 0-16,-14 0-2,39 0 46,-44 0 0,19 0 90,-21 0-99,-2 0 12,-25 0 0,44 0-6,-36 0-32,65 0-5,-16 0 39,18 0-1,-19 0-64,-7 0 34,-23 0 76,21 0-90,8 0-5,26 0 49,22 0-5,7 0-20,-25 0 1,9 0 12,-38 0-11,0 0 47,17 0-45,3 0 4,12 0 39,37 0-7,-15 0-52,-4 0 6,-3 0 3,-22 0 10,22 0-79,-21 0 105,69 0 0,-34 0 10,16 0-2,-10 0-68,-38 0 12,-5 0-32,-5 0 53,-47 0-34,46 0 16,-19 0-3,1 0 30,-10 0 4,-19 0 34,-26 0 8,-29 0 54,18 0-85,-34 0-105,38 0 52,3 0-6,2 0 5,2 0-16,21 0 55,-46 0-10,21 0-62,-25 0 42,-3 0 24,-17 0-36,10 0-2,-38 0 20,19 0-4,-24 0-49,-1 0 44,0 0 30,1 0-31,-3 0-10,6 0 15,-32 0 6,23 0-20,-39 0-2,34 0-1,-36 0-4,17 0-6,-24 0 7,-1 0 75,23 0 7,-15 0-92,16 0-10,-23 0 5,-4 0 18,32 0 2,-24 0-1,18 0 12,-19 0 38,-3 0 23,21 0-42,-17 0 113,19 0-157,-22 0 8,-1 0 6,23 0 0,-18 0-8,20 0-976,-26 0 656,1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36:09.1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12672,'32'0'698,"-2"0"-603,-2 0 82,-5 0 6,7 0-22,-1 0-1,-2 0 88,3 0-12,-3 0-119,2 0 110,0 0-111,-1 0-70,7 0-3,-4 0 18,12 0-31,-7 0-52,2 0-55,1 0 68,-7 0 69,-1 0 56,-1 0-23,-6 0 10,6 0-47,2 0 1,-1 0 93,7 0-13,-6 0-27,3 0-29,-4 0-183,0 0 102,0 0-18,-3 0 40,3 0-21,-4 0 3,4 0-18,3 0 111,-1 0-96,2 0 210,-1 0-150,-1 0 8,-3 0 56,4 0 5,-6 0-89,7 0 1,3 0 136,0 0-98,7 0 3,1 0-73,-7 0-12,4 0-15,-6 0-9,6 0 85,-3 0-1,6 0 214,-2 0-225,-5 0-46,2 0-1,-8 0 10,1 0 80,-2 0-1,-2 0-47,2 0-16,3 0 90,-3 0-77,1 0-46,-1 0 31,-4 0-6,1 0-38,-5 0-10,4 0 162,-2 0-108,-1 0 45,5 0-34,1 0-6,2 0 24,1 0 3,-3 0 6,-4 0 15,0 0-77,-2 0-7,-7 0 125,5 0-68,-4 0-165,5 0 125,0 0-18,3 0 77,0 0-4,1 0-68,2 0-6,-11 0-2,9 0-24,-12 0-9,3 0 10,-7 0-19,3 0 50,-7 0 3,3 0-13,-2 0 19,-2 0 1,5 0-3,-4 0-17,7 0 13,-7 0-2,7 0-1,-7 0 1,7 0 25,-2 0 3,-1 0-27,2 0 7,-2 0-5,3 0 22,-2 0 0,2 0 23,-7 0 3,7 0-29,-6 0-2,1 0-167,2 0 150,-3 0-25,1 0 13,-1 0-8,2 0 5,-3 0-1,5 0 46,-2 0 17,-3 0 75,3 0-101,-3 0 24,0 0-13,3 0-4,-2 0 25,2 0-5,-4 0-21,5 0 8,-3 0 15,2 0-13,1 0-78,-5 0 24,8 0-5,-6 0 13,6 0-9,-6 0 12,1 0-4,-3 0 0,5 0 5,-2 0 8,0 0-1,-1 0-2,-2 0-37,4 0 11,-3 0-4,4 0 8,-4 0-4,-1 0 18,5 0 1,-3 0 25,2 0 27,-2 0 54,-3 0-106,6 0 1,-4 0 29,3 0 17,-3 0-51,-1 0-16,6 0-32,-5 0 9,3 0 3,-3 0 62,0 0-11,3 0 0,-3 0-5,4 0 0,-5 0 5,2 0-5,1 0 83,-1 0 40,3 0-1107,-5 0 656,2 0 0,-2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7:04.54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195 0 11868,'-108'0'-984,"21"0"1098,87 0-56,122 0 22,-75 0 22,96 0 1,-87 0-34,-15 0 8,33 0-70,-13 0 59,16 0-23,2 0 60,-2 0 1,18 0-36,-13 0 6,30 0 18,-12 0 6,15 0-35,2 0 17,17 0-126,4 0 116,18 0-42,17 0-16,-12 0-2,29 0 46,-32 0 0,14 0 90,-16 0-99,0 0 12,-19 0 0,32 0-6,-26 0-32,47 0-5,-12 0 39,14 0-1,-15 0-64,-4 0 34,-17 0 76,14 0-90,8 0-5,17 0 49,17 0-5,5 0-20,-18 0 1,6 0 12,-28 0-11,1 0 47,12 0-45,2 0 4,9 0 39,27 0-7,-11 0-52,-4 0 6,-1 0 3,-16 0 10,15 0-79,-13 0 105,48 0 0,-24 0 10,11 0-2,-7 0-68,-27 0 12,-3 0-32,-6 0 53,-32 0-34,32 0 16,-12 0-3,-1 0 30,-6 0 4,-15 0 34,-18 0 8,-22 0 54,14 0-85,-25 0-105,28 0 52,2 0-6,1 0 5,2 0-16,15 0 55,-33 0-10,15 0-62,-19 0 42,-1 0 24,-13 0-36,8 0-2,-28 0 20,13 0-4,-16 0-49,-2 0 44,1 0 30,0 0-31,-2 0-10,5 0 15,-24 0 6,17 0-20,-28 0-2,24 0-1,-25 0-4,11 0-6,-17 0 7,-1 0 75,18 0 7,-12 0-92,12 0-10,-17 0 5,-3 0 18,24 0 2,-18 0-1,12 0 12,-12 0 38,-3 0 23,15 0-42,-11 0 113,13 0-157,-17 0 8,1 0 6,15 0 0,-12 0-8,15 0-976,-21 0 656,3 0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7:20.0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265 0 11868,'-147'0'-984,"29"0"1098,118 0-56,165 0 22,-101 0 22,130 0 1,-118 0-34,-21 0 8,46 0-70,-19 0 59,23 0-23,1 0 60,-1 0 1,24 0-36,-17 0 6,39 0 18,-15 0 6,20 0-35,2 0 17,24 0-126,5 0 116,25 0-42,21 0-16,-14 0-2,39 0 46,-44 0 0,19 0 90,-21 0-99,-1 0 12,-26 0 0,44 0-6,-35 0-32,64 0-5,-17 0 39,19 0-1,-19 0-64,-7 0 34,-23 0 76,21 0-90,8 0-5,25 0 49,22 0-5,7 0-20,-25 0 1,10 0 12,-39 0-11,1 0 47,17 0-45,2 0 4,12 0 39,37 0-7,-15 0-52,-4 0 6,-3 0 3,-22 0 10,22 0-79,-20 0 105,67 0 0,-33 0 10,15 0-2,-9 0-68,-38 0 12,-4 0-32,-6 0 53,-46 0-34,46 0 16,-19 0-3,1 0 30,-10 0 4,-19 0 34,-25 0 8,-29 0 54,18 0-85,-34 0-105,38 0 52,3 0-6,2 0 5,2 0-16,20 0 55,-45 0-10,21 0-62,-25 0 42,-2 0 24,-18 0-36,11 0-2,-38 0 20,18 0-4,-22 0-49,-2 0 44,0 0 30,1 0-31,-3 0-10,6 0 15,-31 0 6,22 0-20,-38 0-2,34 0-1,-36 0-4,16 0-6,-23 0 7,-1 0 75,23 0 7,-15 0-92,16 0-10,-23 0 5,-4 0 18,32 0 2,-24 0-1,17 0 12,-18 0 38,-3 0 23,21 0-42,-17 0 113,19 0-157,-22 0 8,-1 0 6,23 0 0,-18 0-8,19 0-976,-25 0 656,1 0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8:18.4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12480,'49'0'-449,"5"0"566,-26 0 102,17 0-122,2 0-4,7 0 41,-3 0 22,-3 0-46,3 0-4,-10 0-110,10 0 119,-3 0-16,3 0-49,9 0-17,0 0 8,11 0-2,-4 0 16,-1 0-7,-1 0-81,-12 0 94,7 0 58,-2 0-54,2 0-2,11 0-25,-4 0-1,12 0 55,-12 0-36,6 0-125,-13 0 119,4 0-43,1 0 61,3 0-1,3 0-87,2 0-4,-13 0 29,17 0-2,-23 0 22,17 0-3,-5 0 41,1 0 16,6 0 10,-2 0 7,-3 0 11,3 0-104,-4 0 68,-7 0-18,4 0 9,-4 0-149,5 0 117,1 0-20,1 0 45,-3 0-1,-4 0-89,0 0 62,-8 0-27,2 0 39,4 0-3,-5 0 31,12 0-3,-10 0 11,3 0 7,-6 0-113,2 0 56,-7 0 59,-2 0-37,-7 0-52,-3 0 28,-3 0-13,0 0 1,-4 0-5,11 0-12,-11 0 4,8 0 69,-8 0-54,4 0-31,-6 0 57,-5 0 3,5 0-45,-13 0 1,9 0 66,-12 0-41,5 0-29,2 0-1,1 0 18,-1 0 2,-2 0-12,-4 0 0,8 0-1,-4 0 0,4 0 0,-6 0 0,0 0 0,6 0 50,-4 0 15,5 0-64,-7 0 13,-1 0 40,8 0-37,-5 0 53,4 0-48,-6 0 61,0 0 9,6 0-82,-4 0-27,4 0 117,-6 0 2,0 0 178,7 0-64,-5 0 41,4 0-1241,-8 0 656,4 0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8:18.4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12480,'65'0'-449,"5"0"566,-34 0 102,23 0-122,3 0-4,8 0 41,-3 0 22,-5 0-46,5 0-4,-13 0-110,13 0 119,-5 0-16,5 0-49,11 0-17,1 0 8,14 0-2,-6 0 16,-1 0-7,-1 0-81,-15 0 94,8 0 58,-2 0-54,3 0-2,13 0-25,-5 0-1,17 0 55,-17 0-36,8 0-125,-16 0 119,5 0-43,0 0 61,6 0-1,2 0-87,4 0-4,-18 0 29,23 0-2,-31 0 22,23 0-3,-6 0 41,0 0 16,8 0 10,-2 0 7,-3 0 11,2 0-104,-5 0 68,-8 0-18,5 0 9,-6 0-149,7 0 117,2 0-20,0 0 45,-3 0-1,-6 0-89,1 0 62,-12 0-27,3 0 39,6 0-3,-6 0 31,14 0-3,-11 0 11,3 0 7,-9 0-113,3 0 56,-8 0 59,-3 0-37,-9 0-52,-5 0 28,-3 0-13,1 0 1,-7 0-5,14 0-12,-13 0 4,11 0 69,-12 0-54,6 0-31,-8 0 57,-6 0 3,6 0-45,-18 0 1,12 0 66,-14 0-41,6 0-29,3 0-1,-1 0 18,0 0 2,-2 0-12,-6 0 0,11 0-1,-5 0 0,5 0 0,-8 0 0,0 0 0,8 0 50,-5 0 15,5 0-64,-8 0 13,0 0 40,8 0-37,-5 0 53,5 0-48,-8 0 61,-1 0 9,10 0-82,-7 0-27,7 0 117,-10 0 2,1 0 178,9 0-64,-7 0 41,6 0-1241,-11 0 656,6 0 0,-3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8:18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12480,'42'0'-449,"5"0"566,-23 0 102,14 0-122,3 0-4,5 0 41,-2 0 22,-3 0-46,3 0-4,-9 0-110,10 0 119,-5 0-16,5 0-49,6 0-17,1 0 8,9 0-2,-4 0 16,0 0-7,-1 0-81,-10 0 94,6 0 58,-2 0-54,1 0-2,10 0-25,-4 0-1,12 0 55,-12 0-36,6 0-125,-12 0 119,5 0-43,-1 0 61,4 0-1,2 0-87,2 0-4,-11 0 29,14 0-2,-20 0 22,15 0-3,-4 0 41,1 0 16,4 0 10,-1 0 7,-2 0 11,2 0-104,-3 0 68,-7 0-18,5 0 9,-5 0-149,5 0 117,1 0-20,0 0 45,-1 0-1,-5 0-89,1 0 62,-8 0-27,2 0 39,4 0-3,-4 0 31,10 0-3,-8 0 11,2 0 7,-6 0-113,2 0 56,-5 0 59,-3 0-37,-4 0-52,-5 0 28,-1 0-13,0 0 1,-4 0-5,9 0-12,-9 0 4,7 0 69,-7 0-54,4 0-31,-6 0 57,-3 0 3,3 0-45,-11 0 1,7 0 66,-9 0-41,4 0-29,2 0-1,0 0 18,0 0 2,-2 0-12,-4 0 0,7 0-1,-3 0 0,4 0 0,-6 0 0,0 0 0,6 0 50,-4 0 15,3 0-64,-5 0 13,0 0 40,6 0-37,-4 0 53,4 0-48,-6 0 61,0 0 9,5 0-82,-3 0-27,4 0 117,-6 0 2,0 0 178,6 0-64,-4 0 41,3 0-1241,-7 0 656,4 0 0,-2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8:18.41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221 0 11868,'-122'0'-984,"23"0"1098,99 0-56,138 0 22,-84 0 22,107 0 1,-97 0-34,-18 0 8,38 0-70,-15 0 59,18 0-23,3 0 60,-3 0 1,21 0-36,-15 0 6,33 0 18,-12 0 6,16 0-35,2 0 17,21 0-126,3 0 116,21 0-42,18 0-16,-13 0-2,34 0 46,-37 0 0,16 0 90,-18 0-99,0 0 12,-23 0 0,38 0-6,-30 0-32,53 0-5,-14 0 39,17 0-1,-17 0-64,-6 0 34,-18 0 76,17 0-90,6 0-5,22 0 49,18 0-5,5 0-20,-19 0 1,6 0 12,-31 0-11,0 0 47,15 0-45,1 0 4,10 0 39,32 0-7,-13 0-52,-5 0 6,-1 0 3,-18 0 10,18 0-79,-17 0 105,56 0 0,-28 0 10,13 0-2,-7 0-68,-32 0 12,-3 0-32,-6 0 53,-38 0-34,38 0 16,-15 0-3,0 0 30,-8 0 4,-16 0 34,-21 0 8,-24 0 54,15 0-85,-28 0-105,32 0 52,2 0-6,1 0 5,2 0-16,17 0 55,-37 0-10,17 0-62,-21 0 42,-2 0 24,-15 0-36,10 0-2,-32 0 20,15 0-4,-19 0-49,-1 0 44,-1 0 30,3 0-31,-5 0-10,6 0 15,-26 0 6,19 0-20,-32 0-2,28 0-1,-30 0-4,14 0-6,-20 0 7,-1 0 75,20 0 7,-12 0-92,12 0-10,-19 0 5,-3 0 18,26 0 2,-18 0-1,12 0 12,-14 0 38,-3 0 23,18 0-42,-14 0 113,15 0-157,-18 0 8,0 0 6,18 0 0,-15 0-8,17 0-976,-22 0 656,2 0 0,-1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8:18.41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195 0 11868,'-108'0'-984,"21"0"1098,87 0-56,122 0 22,-75 0 22,96 0 1,-87 0-34,-15 0 8,33 0-70,-13 0 59,16 0-23,2 0 60,-2 0 1,18 0-36,-13 0 6,30 0 18,-12 0 6,15 0-35,2 0 17,17 0-126,4 0 116,18 0-42,17 0-16,-12 0-2,29 0 46,-32 0 0,14 0 90,-16 0-99,0 0 12,-19 0 0,32 0-6,-26 0-32,47 0-5,-12 0 39,14 0-1,-15 0-64,-4 0 34,-17 0 76,14 0-90,8 0-5,17 0 49,17 0-5,5 0-20,-18 0 1,6 0 12,-28 0-11,1 0 47,12 0-45,2 0 4,9 0 39,27 0-7,-11 0-52,-4 0 6,-1 0 3,-16 0 10,15 0-79,-13 0 105,48 0 0,-24 0 10,11 0-2,-7 0-68,-27 0 12,-3 0-32,-6 0 53,-32 0-34,32 0 16,-12 0-3,-1 0 30,-6 0 4,-15 0 34,-18 0 8,-22 0 54,14 0-85,-25 0-105,28 0 52,2 0-6,1 0 5,2 0-16,15 0 55,-33 0-10,15 0-62,-19 0 42,-1 0 24,-13 0-36,8 0-2,-28 0 20,13 0-4,-16 0-49,-2 0 44,1 0 30,0 0-31,-2 0-10,5 0 15,-24 0 6,17 0-20,-28 0-2,24 0-1,-25 0-4,11 0-6,-17 0 7,-1 0 75,18 0 7,-12 0-92,12 0-10,-17 0 5,-3 0 18,24 0 2,-18 0-1,12 0 12,-12 0 38,-3 0 23,15 0-42,-11 0 113,13 0-157,-17 0 8,1 0 6,15 0 0,-12 0-8,15 0-976,-21 0 656,3 0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7:08:18.4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227 0 11868,'-126'0'-984,"25"0"1098,101 0-56,141 0 22,-85 0 22,110 0 1,-102 0-34,-16 0 8,38 0-70,-15 0 59,18 0-23,3 0 60,-3 0 1,22 0-36,-15 0 6,33 0 18,-12 0 6,16 0-35,3 0 17,20 0-126,4 0 116,22 0-42,18 0-16,-13 0-2,34 0 46,-38 0 0,18 0 90,-20 0-99,0 0 12,-22 0 0,37 0-6,-30 0-32,55 0-5,-14 0 39,16 0-1,-17 0-64,-6 0 34,-19 0 76,18 0-90,7 0-5,21 0 49,19 0-5,6 0-20,-21 0 1,7 0 12,-32 0-11,0 0 47,16 0-45,1 0 4,10 0 39,32 0-7,-13 0-52,-4 0 6,-2 0 3,-19 0 10,19 0-79,-17 0 105,57 0 0,-28 0 10,13 0-2,-8 0-68,-32 0 12,-4 0-32,-6 0 53,-38 0-34,39 0 16,-16 0-3,0 0 30,-8 0 4,-16 0 34,-22 0 8,-25 0 54,16 0-85,-29 0-105,33 0 52,1 0-6,3 0 5,1 0-16,17 0 55,-37 0-10,16 0-62,-21 0 42,-1 0 24,-16 0-36,10 0-2,-32 0 20,14 0-4,-18 0-49,-3 0 44,1 0 30,2 0-31,-5 0-10,7 0 15,-27 0 6,19 0-20,-33 0-2,29 0-1,-30 0-4,12 0-6,-18 0 7,-2 0 75,21 0 7,-14 0-92,14 0-10,-19 0 5,-4 0 18,27 0 2,-20 0-1,14 0 12,-15 0 38,-2 0 23,17 0-42,-14 0 113,16 0-157,-19 0 8,0 0 6,19 0 0,-16 0-8,18 0-976,-23 0 656,2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2:36.7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12672,'72'0'698,"-2"0"-603,-9 0 82,-6 0 6,14 0-22,-7 0-1,2 0 88,5 0-12,-6 0-119,-1 0 110,7 0-111,-5 0-70,14 0-3,-5 0 18,22 0-31,-13 0-52,7 0-55,-2 0 68,-15 0 69,0 0 56,-4 0-23,-12 0 10,13 0-47,2 0 1,1 0 93,15 0-13,-14 0-27,6 0-29,-8 0-183,0 0 102,-1 0-18,-6 0 40,5 0-21,-7 0 3,9 0-18,8 0 111,-6 0-96,6 0 210,-1 0-150,-4 0 8,-4 0 56,7 0 5,-12 0-89,13 0 1,9 0 136,3 0-98,9 0 3,6 0-73,-14 0-12,5 0-15,-8 0-9,9 0 85,-7 0-1,15 0 214,-6 0-225,-9 0-46,4 0-1,-20 0 10,4 0 80,-7 0-1,-1 0-47,1 0-16,9 0 90,-8 0-77,7 0-46,-8 0 31,-8 0-6,7 0-38,-16 0-10,7 0 162,1 0-108,-8 0 45,15 0-34,2 0-6,2 0 24,6 0 3,-8 0 6,-8 0 15,-2 0-77,-8 0-7,-8 0 125,7 0-68,-8 0-165,11 0 125,-2 0-18,7 0 77,3 0-4,0 0-68,6 0-6,-22 0-2,12 0-24,-21 0-9,5 0 10,-15 0-19,6 0 50,-15 0 3,6 0-13,-7 0 19,0 0 1,8 0-3,-7 0-17,15 0 13,-15 0-2,15 0-1,-15 0 1,15 0 25,-6 0 3,-1 0-27,7 0 7,-6 0-5,7 0 22,-7 0 0,5 0 23,-13 0 3,13 0-29,-13 0-2,5 0-167,0 0 150,-4 0-25,4 0 13,-7 0-8,8 0 5,-7 0-1,7 0 46,0 0 17,-7 0 75,6 0-101,-7 0 24,0 0-13,8 0-4,-7 0 25,8 0-5,-11 0-21,10 0 8,-6 0 15,6 0-13,-1 0-78,-5 0 24,13 0-5,-13 0 13,13 0-9,-12 0 12,4 0-4,-7 0 0,7 0 5,-5 0 8,6 0-1,-9 0-2,1 0-37,7 0 11,-5 0-4,6 0 8,-9 0-4,1 0 18,7 0 1,-4 0 25,4 0 27,-7 0 54,-1 0-106,10 0 1,-8 0 29,6 0 17,-7 0-51,-1 0-16,10 0-32,-8 0 9,6 0 3,-6 0 62,-1 0-11,7 0 0,-6 0-5,7 0 0,-8 0 5,0 0-5,7 0 83,-6 0 40,8 0-1107,-10 0 656,1 0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2:36.7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12221,'99'0'400,"-9"0"-284,-37 0 16,0 0-59,3 0 49,10 0 7,-9 0-78,20 0-4,-8 0 17,-1 0-28,11 0-8,-22 0 54,9 0-38,-13 0-16,2 0 1,-1 0-20,-1 0-5,-11 0 49,10 0-14,-10 0 161,0 0-140,7 0-25,-17 0-33,19 0-3,-22 0 79,10 0 0,-11 0-12,-3 0-23,16 0-30,-12 0 10,9 0-10,-10 0-36,0 0 35,10 0 22,-9 0-37,10 0-2,-11 0 9,-1 0 0,12 0 103,-10 0 80,11 0-180,-14 0 19,2 0-33,10 0-14,-7 0-18,8 0 42,-12 0 54,-1 0-15,13 0-39,-8 0 6,7 0 34,-10 0-8,-2 0-16,14 0 96,-11 0-100,10 0 0,-12 0-9,1 0-31,11 0-7,-10 0 20,9 0 85,-10 0 791,-1 0-867,12 0-22,-10 0-72,12 0 37,-16 0 50,3 0-26,11 0 0,-8 0 44,7 0 3,-10 0-27,-3 0-212,14 0-18,-8 0 0,8 0 0,-12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6:36:09.13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11985,'86'0'-760,"1"0"958,-33 0 2,14 0-9,15 0-57,-3 0-48,12 0-5,4 0-6,-1 0 12,10 0-4,-10 0-16,15 0-10,-4 0 116,1 0-81,1 0 45,1 0-74,11 0-1,-9 0 88,19 0 8,-7 0-61,0 0-8,9 0-65,-21 0 72,6 0-8,5 0-49,-12 0-14,35 0 18,-21 0-3,36 0 26,-23 0-4,9 0 151,-12 0-141,2 0 91,21 0-112,-16 0 8,29 0-35,-32 0-3,8 0 38,-10 0-15,-13 0-76,9 0 72,-9 0-32,10 0 30,4 0-46,-4 0 61,-10 0-1,-5 0-66,-9 0-3,-13 0 3,9 0 33,-23 0 30,24 0-39,-23 0-1,21 0 9,-30 0 8,15 0 25,-21 0 3,2 0-89,-3 0 57,-14 0-67,-13 0 84,13 0-2,-24 0-45,9 0 2,-11 0 4,13 0 8,-9 0 22,7 0-13,-11 0 65,0 0 0,10 0 77,-6 0-61,9 0-58,-15 0 212,2 0-210,14 0-368,-11 0 0,7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3:36.7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12221,'84'0'400,"-9"0"-284,-30 0 16,0 0-59,2 0 49,8 0 7,-7 0-78,17 0-4,-6 0 17,-2 0-28,10 0-8,-19 0 54,8 0-38,-12 0-16,3 0 1,-2 0-20,0 0-5,-10 0 49,8 0-14,-7 0 161,0 0-140,5 0-25,-14 0-33,16 0-3,-18 0 79,7 0 0,-8 0-12,-3 0-23,13 0-30,-9 0 10,7 0-10,-8 0-36,-1 0 35,9 0 22,-7 0-37,8 0-2,-10 0 9,0 0 0,10 0 103,-9 0 80,10 0-180,-12 0 19,1 0-33,10 0-14,-7 0-18,7 0 42,-10 0 54,-2 0-15,12 0-39,-7 0 6,7 0 34,-10 0-8,-1 0-16,12 0 96,-10 0-100,9 0 0,-10 0-9,0 0-31,10 0-7,-8 0 20,7 0 85,-9 0 791,1 0-867,8 0-22,-7 0-72,9 0 37,-13 0 50,3 0-26,8 0 0,-6 0 44,7 0 3,-10 0-27,-1 0-212,10 0-18,-5 0 0,5 0 0,-9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8:01.5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11985,'55'0'-760,"1"0"958,-21 0 2,8 0-9,10 0-57,-1 0-48,7 0-5,3 0-6,0 0 12,5 0-4,-6 0-16,8 0-10,1 0 116,-1 0-81,-1 0 45,2 0-74,8 0-1,-8 0 88,15 0 8,-6 0-61,0 0-8,5 0-65,-13 0 72,5 0-8,2 0-49,-7 0-14,22 0 18,-13 0-3,22 0 26,-14 0-4,6 0 151,-8 0-141,1 0 91,15 0-112,-12 0 8,20 0-35,-22 0-3,6 0 38,-7 0-15,-8 0-76,6 0 72,-6 0-32,6 0 30,3 0-46,-3 0 61,-6 0-1,-2 0-66,-8 0-3,-6 0 3,4 0 33,-14 0 30,15 0-39,-15 0-1,14 0 9,-20 0 8,11 0 25,-15 0 3,2 0-89,-3 0 57,-8 0-67,-7 0 84,6 0-2,-14 0-45,6 0 2,-7 0 4,6 0 8,-4 0 22,5 0-13,-7 0 65,-2 0 0,9 0 77,-5 0-61,5 0-58,-8 0 212,0 0-210,9 0-368,-8 0 0,7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8:01.5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140 0 11868,'-78'0'-984,"16"0"1098,62 0-56,87 0 22,-53 0 22,68 0 1,-62 0-34,-9 0 8,22 0-70,-10 0 59,12 0-23,2 0 60,-2 0 1,13 0-36,-9 0 6,20 0 18,-7 0 6,11 0-35,1 0 17,12 0-126,3 0 116,13 0-42,11 0-16,-8 0-2,22 0 46,-24 0 0,10 0 90,-11 0-99,0 0 12,-14 0 0,23 0-6,-18 0-32,33 0-5,-9 0 39,11 0-1,-11 0-64,-4 0 34,-11 0 76,11 0-90,4 0-5,13 0 49,11 0-5,5 0-20,-14 0 1,5 0 12,-20 0-11,0 0 47,9 0-45,3 0 4,5 0 39,19 0-7,-8 0-52,-2 0 6,-1 0 3,-12 0 10,11 0-79,-9 0 105,34 0 0,-16 0 10,6 0-2,-3 0-68,-21 0 12,-2 0-32,-3 0 53,-24 0-34,24 0 16,-11 0-3,1 0 30,-4 0 4,-11 0 34,-13 0 8,-16 0 54,10 0-85,-18 0-105,20 0 52,2 0-6,1 0 5,1 0-16,10 0 55,-23 0-10,10 0-62,-12 0 42,-1 0 24,-11 0-36,7 0-2,-20 0 20,9 0-4,-11 0-49,-2 0 44,0 0 30,2 0-31,-2 0-10,1 0 15,-14 0 6,11 0-20,-21 0-2,19 0-1,-18 0-4,6 0-6,-10 0 7,-3 0 75,14 0 7,-8 0-92,8 0-10,-12 0 5,-1 0 18,15 0 2,-12 0-1,10 0 12,-12 0 38,1 0 23,10 0-42,-8 0 113,8 0-157,-10 0 8,-1 0 6,12 0 0,-10 0-8,12 0-976,-16 0 656,3 0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5T13:48:01.5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12355,'53'0'-322,"2"0"453,-17 0-13,12 0-6,14 0 12,4 0-85,25 0-13,-4 0-58,6 0 72,-44 0 0,0 0 60,37 0-56,-35 0 1,1 0-4,-2 0 1,0 0-21,6 0 0,0 0 1,-3 0-1,-2 0 72,44 0-76,-16 0 0,10 0 3,-4 0 1,6 0 31,-15 0 1,-9 0-15,4 0 0,-8 0 12,3 0 1,7 0-22,7 0 1,0 0-5,0 0 1,-6 0 30,2 0 1,4 0 5,6 0 0,-3 0-31,7 0 0,-7 0-1,8 0 1,-2 0-40,1 0 1,-1 0 42,6 0 0,0 0-64,-45 0 0,-2 0 1,48 0 62,-1 0 1,-5 0-4,5 0 1,1 0-21,-47 0 1,0 0 0,46 0 2,0 0 1,-4 0 66,4 0 1,0 0-35,-45 0 1,-2 0 0,2 0 0,-1 0-20,0 0 1,0 0 0,44 0 9,-3 0 0,3 0-37,-3 0 1,5 0 56,-4 0 1,-6 0-8,-4 0 1,-3 0-50,7 0 0,-1 0 0,12 0 0,-10 0 38,0 0 0,-7 0 9,-8 0 0,7 0-98,9 0 1,-4 0 74,2 0 0,0 0-161,-10 0 0,6 0 111,-5 0 1,1 0 45,-1 0 1,-3 0-64,3 0 15,-4 0 117,18 0 17,6 0-104,-37 0 0,1 0 2,-6 0 1,0 0-9,1 0 1,1 0 22,-7 0 1,0 0 11,38 0-20,-3 0-8,0 0 113,-10 0 6,10 0-160,-7 0 53,-10 0 10,2 0-38,-13 0-11,0 0-10,1 0-16,-1 0 10,1 0 24,-8 0 8,-1 0-3,-12 0 148,-9 0-122,-8 0 541,-13 0-492,11 0-65,-2 0-1,-1 0 44,4 0-34,-6 0 5,3 0 33,3 0 8,-5 0 149,-1 0-104,8 0-45,-6 0-301,5 0 0,-6 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35:34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12480,'61'0'-449,"4"0"566,-30 0 102,21 0-122,2 0-4,7 0 41,-1 0 22,-6 0-46,5 0-4,-12 0-110,11 0 119,-4 0-16,6 0-49,10 0-17,1 0 8,12 0-2,-6 0 16,1 0-7,-2 0-81,-15 0 94,9 0 58,-3 0-54,4 0-2,12 0-25,-6 0-1,17 0 55,-17 0-36,9 0-125,-16 0 119,6 0-43,-1 0 61,5 0-1,3 0-87,4 0-4,-17 0 29,20 0-2,-28 0 22,21 0-3,-4 0 41,-2 0 16,9 0 10,-3 0 7,-2 0 11,2 0-104,-6 0 68,-6 0-18,3 0 9,-4 0-149,6 0 117,2 0-20,-1 0 45,-1 0-1,-7 0-89,1 0 62,-10 0-27,1 0 39,6 0-3,-4 0 31,12 0-3,-11 0 11,3 0 7,-7 0-113,2 0 56,-8 0 59,-1 0-37,-11 0-52,-4 0 28,-1 0-13,-2 0 1,-5 0-5,14 0-12,-13 0 4,10 0 69,-12 0-54,6 0-31,-7 0 57,-6 0 3,6 0-45,-16 0 1,11 0 66,-14 0-41,6 0-29,1 0-1,2 0 18,0 0 2,-5 0-12,-4 0 0,12 0-1,-8 0 0,8 0 0,-9 0 0,0 0 0,7 0 50,-4 0 15,4 0-64,-7 0 13,0 0 40,8 0-37,-5 0 53,4 0-48,-7 0 61,0 0 9,7 0-82,-4 0-27,4 0 117,-7 0 2,0 0 178,7 0-64,-4 0 41,5 0-1241,-10 0 656,4 0 0,-2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35:34.89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11985,'79'0'-760,"1"0"958,-30 0 2,11 0-9,16 0-57,-3 0-48,10 0-5,5 0-6,-2 0 12,10 0-4,-10 0-16,13 0-10,-1 0 116,-1 0-81,0 0 45,3 0-74,9 0-1,-8 0 88,18 0 8,-7 0-61,0 0-8,9 0-65,-21 0 72,7 0-8,3 0-49,-10 0-14,33 0 18,-20 0-3,33 0 26,-21 0-4,8 0 151,-10 0-141,1 0 91,19 0-112,-15 0 8,28 0-35,-31 0-3,8 0 38,-9 0-15,-12 0-76,8 0 72,-8 0-32,9 0 30,4 0-46,-3 0 61,-10 0-1,-5 0-66,-7 0-3,-13 0 3,8 0 33,-20 0 30,22 0-39,-22 0-1,19 0 9,-27 0 8,14 0 25,-20 0 3,3 0-89,-5 0 57,-11 0-67,-11 0 84,10 0-2,-22 0-45,10 0 2,-11 0 4,11 0 8,-8 0 22,8 0-13,-11 0 65,-1 0 0,10 0 77,-5 0-61,7 0-58,-12 0 212,0 0-210,14 0-368,-11 0 0,7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36:05.4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12480,'79'0'-449,"6"0"566,-40 0 102,26 0-122,5 0-4,8 0 41,-1 0 22,-8 0-46,6 0-4,-15 0-110,15 0 119,-6 0-16,8 0-49,13 0-17,0 0 8,17 0-2,-8 0 16,1 0-7,-3 0-81,-18 0 94,11 0 58,-4 0-54,4 0-2,17 0-25,-8 0-1,21 0 55,-20 0-36,10 0-125,-20 0 119,8 0-43,-3 0 61,9 0-1,3 0-87,3 0-4,-20 0 29,26 0-2,-37 0 22,28 0-3,-6 0 41,-1 0 16,10 0 10,-3 0 7,-4 0 11,4 0-104,-7 0 68,-10 0-18,5 0 9,-5 0-149,8 0 117,1 0-20,0 0 45,-1 0-1,-10 0-89,2 0 62,-13 0-27,1 0 39,9 0-3,-7 0 31,16 0-3,-14 0 11,4 0 7,-9 0-113,2 0 56,-10 0 59,-1 0-37,-14 0-52,-6 0 28,-1 0-13,-2 0 1,-8 0-5,19 0-12,-17 0 4,14 0 69,-16 0-54,8 0-31,-10 0 57,-7 0 3,8 0-45,-22 0 1,14 0 66,-17 0-41,7 0-29,3 0-1,1 0 18,0 0 2,-5 0-12,-6 0 0,15 0-1,-10 0 0,10 0 0,-11 0 0,0 0 0,9 0 50,-6 0 15,6 0-64,-9 0 13,0 0 40,9 0-37,-6 0 53,6 0-48,-9 0 61,0 0 9,9 0-82,-6 0-27,7 0 117,-11 0 2,1 0 178,9 0-64,-5 0 41,5 0-1241,-12 0 656,5 0 0,-2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36:05.4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11985,'58'0'-760,"1"0"958,-22 0 2,8 0-9,12 0-57,-2 0-48,7 0-5,4 0-6,-2 0 12,8 0-4,-8 0-16,10 0-10,-1 0 116,-1 0-81,1 0 45,1 0-74,8 0-1,-7 0 88,14 0 8,-6 0-61,1 0-8,6 0-65,-16 0 72,6 0-8,2 0-49,-7 0-14,24 0 18,-15 0-3,24 0 26,-14 0-4,4 0 151,-6 0-141,0 0 91,15 0-112,-12 0 8,21 0-35,-23 0-3,6 0 38,-7 0-15,-8 0-76,5 0 72,-5 0-32,6 0 30,3 0-46,-2 0 61,-8 0-1,-3 0-66,-5 0-3,-10 0 3,6 0 33,-15 0 30,16 0-39,-16 0-1,14 0 9,-19 0 8,9 0 25,-14 0 3,2 0-89,-4 0 57,-7 0-67,-9 0 84,7 0-2,-16 0-45,8 0 2,-9 0 4,9 0 8,-6 0 22,5 0-13,-7 0 65,-2 0 0,9 0 77,-5 0-61,6 0-58,-10 0 212,1 0-210,10 0-368,-8 0 0,5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36:43.5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12480,'22'0'-449,"2"0"566,-11 0 102,7 0-122,1 0-4,3 0 41,-1 0 22,-2 0-46,2 0-4,-4 0-110,3 0 119,0 0-16,1 0-49,4 0-17,0 0 8,5 0-2,-3 0 16,1 0-7,-1 0-81,-5 0 94,3 0 58,-1 0-54,1 0-2,5 0-25,-3 0-1,7 0 55,-6 0-36,2 0-125,-5 0 119,3 0-43,-2 0 61,3 0-1,1 0-87,0 0-4,-5 0 29,8 0-2,-11 0 22,8 0-3,-2 0 41,-1 0 16,4 0 10,-1 0 7,-1 0 11,0 0-104,-1 0 68,-3 0-18,2 0 9,-2 0-149,2 0 117,1 0-20,-1 0 45,0 0-1,-2 0-89,0 0 62,-4 0-27,1 0 39,2 0-3,-2 0 31,5 0-3,-4 0 11,1 0 7,-3 0-113,1 0 56,-3 0 59,0 0-37,-4 0-52,-2 0 28,0 0-13,-1 0 1,-2 0-5,6 0-12,-6 0 4,5 0 69,-5 0-54,2 0-31,-2 0 57,-2 0 3,1 0-45,-5 0 1,4 0 66,-6 0-41,3 0-29,1 0-1,0 0 18,-1 0 2,0 0-12,-2 0 0,4 0-1,-3 0 0,3 0 0,-3 0 0,0 0 0,2 0 50,-1 0 15,1 0-64,-2 0 13,0 0 40,3 0-37,-3 0 53,3 0-48,-3 0 61,0 0 9,2 0-82,-1 0-27,1 0 117,-2 0 2,0 0 178,3 0-64,-3 0 41,3 0-1241,-4 0 656,2 0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36:43.5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11985,'119'0'-760,"2"0"958,-45 0 2,16 0-9,24 0-57,-4 0-48,14 0-5,9 0-6,-4 0 12,16 0-4,-16 0-16,20 0-10,-2 0 116,0 0-81,-1 0 45,4 0-74,14 0-1,-12 0 88,27 0 8,-10 0-61,0 0-8,13 0-65,-32 0 72,12 0-8,3 0-49,-14 0-14,49 0 18,-30 0-3,50 0 26,-32 0-4,12 0 151,-14 0-141,0 0 91,30 0-112,-24 0 8,44 0-35,-48 0-3,13 0 38,-15 0-15,-17 0-76,12 0 72,-13 0-32,14 0 30,7 0-46,-6 0 61,-15 0-1,-6 0-66,-12 0-3,-19 0 3,13 0 33,-32 0 30,34 0-39,-33 0-1,28 0 9,-40 0 8,21 0 25,-31 0 3,6 0-89,-9 0 57,-16 0-67,-17 0 84,16 0-2,-34 0-45,15 0 2,-16 0 4,16 0 8,-11 0 22,11 0-13,-15 0 65,-4 0 0,17 0 77,-9 0-61,12 0-58,-19 0 212,0 0-210,21 0-368,-16 0 0,10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12672,'50'0'698,"-3"0"-603,-4 0 82,-6 0 6,10 0-22,-3 0-1,0 0 88,3 0-12,-5 0-119,2 0 110,3 0-111,-3 0-70,10 0-3,-5 0 18,17 0-31,-9 0-52,4 0-55,-2 0 68,-9 0 69,-1 0 56,-2 0-23,-9 0 10,9 0-47,3 0 1,-2 0 93,12 0-13,-9 0-27,3 0-29,-5 0-183,-1 0 102,1 0-18,-6 0 40,5 0-21,-5 0 3,6 0-18,5 0 111,-3 0-96,2 0 210,1 0-150,-3 0 8,-4 0 56,7 0 5,-9 0-89,8 0 1,7 0 136,1 0-98,8 0 3,3 0-73,-10 0-12,5 0-15,-8 0-9,7 0 85,-3 0-1,9 0 214,-3 0-225,-8 0-46,3 0-1,-12 0 10,1 0 80,-4 0-1,-1 0-47,1 0-16,6 0 90,-5 0-77,3 0-46,-4 0 31,-5 0-6,3 0-38,-10 0-10,6 0 162,-1 0-108,-5 0 45,11 0-34,0 0-6,3 0 24,3 0 3,-5 0 6,-6 0 15,-2 0-77,-3 0-7,-8 0 125,6 0-68,-6 0-165,7 0 125,1 0-18,3 0 77,1 0-4,3 0-68,2 0-6,-16 0-2,11 0-24,-16 0-9,4 0 10,-12 0-19,5 0 50,-9 0 3,3 0-13,-5 0 19,1 0 1,4 0-3,-3 0-17,9 0 13,-10 0-2,10 0-1,-10 0 1,11 0 25,-5 0 3,-1 0-27,6 0 7,-5 0-5,4 0 22,-3 0 0,3 0 23,-9 0 3,9 0-29,-10 0-2,4 0-167,1 0 150,-5 0-25,5 0 13,-6 0-8,6 0 5,-5 0-1,6 0 46,-1 0 17,-6 0 75,5 0-101,-4 0 24,-1 0-13,6 0-4,-4 0 25,3 0-5,-5 0-21,6 0 8,-4 0 15,3 0-13,1 0-78,-5 0 24,10 0-5,-10 0 13,10 0-9,-8 0 12,1 0-4,-4 0 0,6 0 5,-4 0 8,4 0-1,-6 0-2,0 0-37,5 0 11,-3 0-4,4 0 8,-7 0-4,1 0 18,6 0 1,-3 0 25,2 0 27,-4 0 54,-2 0-106,7 0 1,-5 0 29,4 0 17,-4 0-51,-2 0-16,8 0-32,-6 0 9,5 0 3,-6 0 62,1 0-11,4 0 0,-4 0-5,4 0 0,-4 0 5,-1 0-5,6 0 83,-5 0 40,5 0-1107,-6 0 656,1 0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12672,'40'0'698,"-2"0"-603,-4 0 82,-4 0 6,8 0-22,-3 0-1,0 0 88,3 0-12,-4 0-119,1 0 110,3 0-111,-3 0-70,8 0-3,-3 0 18,13 0-31,-8 0-52,4 0-55,-1 0 68,-8 0 69,-1 0 56,-1 0-23,-8 0 10,8 0-47,2 0 1,-1 0 93,9 0-13,-7 0-27,2 0-29,-4 0-183,0 0 102,0 0-18,-4 0 40,3 0-21,-3 0 3,4 0-18,4 0 111,-2 0-96,2 0 210,0 0-150,-2 0 8,-3 0 56,5 0 5,-7 0-89,7 0 1,5 0 136,1 0-98,6 0 3,3 0-73,-8 0-12,3 0-15,-5 0-9,5 0 85,-3 0-1,8 0 214,-3 0-225,-6 0-46,3 0-1,-11 0 10,2 0 80,-4 0-1,0 0-47,0 0-16,5 0 90,-4 0-77,3 0-46,-4 0 31,-4 0-6,3 0-38,-8 0-10,4 0 162,0 0-108,-4 0 45,8 0-34,1 0-6,2 0 24,2 0 3,-4 0 6,-4 0 15,-2 0-77,-3 0-7,-6 0 125,5 0-68,-5 0-165,6 0 125,0 0-18,3 0 77,1 0-4,2 0-68,2 0-6,-13 0-2,8 0-24,-12 0-9,3 0 10,-9 0-19,3 0 50,-7 0 3,3 0-13,-4 0 19,0 0 1,4 0-3,-3 0-17,7 0 13,-7 0-2,7 0-1,-7 0 1,8 0 25,-4 0 3,0 0-27,4 0 7,-4 0-5,4 0 22,-3 0 0,2 0 23,-7 0 3,8 0-29,-9 0-2,4 0-167,0 0 150,-3 0-25,3 0 13,-4 0-8,4 0 5,-3 0-1,4 0 46,-1 0 17,-4 0 75,4 0-101,-4 0 24,0 0-13,4 0-4,-3 0 25,3 0-5,-4 0-21,4 0 8,-3 0 15,3 0-13,0 0-78,-3 0 24,7 0-5,-7 0 13,7 0-9,-6 0 12,1 0-4,-3 0 0,4 0 5,-3 0 8,4 0-1,-6 0-2,1 0-37,4 0 11,-3 0-4,3 0 8,-5 0-4,1 0 18,4 0 1,-2 0 25,2 0 27,-4 0 54,-1 0-106,6 0 1,-5 0 29,4 0 17,-4 0-51,-1 0-16,6 0-32,-4 0 9,3 0 3,-4 0 62,0 0-11,4 0 0,-4 0-5,4 0 0,-4 0 5,0 0-5,4 0 83,-3 0 40,3 0-1107,-4 0 656,0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11985,'76'0'-760,"0"0"958,-28 0 2,11 0-9,14 0-57,-2 0-48,10 0-5,4 0-6,-2 0 12,10 0-4,-10 0-16,13 0-10,-1 0 116,-1 0-81,0 0 45,2 0-74,10 0-1,-9 0 88,18 0 8,-7 0-61,1 0-8,7 0-65,-19 0 72,7 0-8,2 0-49,-9 0-14,31 0 18,-19 0-3,32 0 26,-21 0-4,9 0 151,-11 0-141,2 0 91,18 0-112,-14 0 8,26 0-35,-29 0-3,7 0 38,-8 0-15,-12 0-76,8 0 72,-8 0-32,9 0 30,3 0-46,-2 0 61,-10 0-1,-4 0-66,-8 0-3,-11 0 3,7 0 33,-20 0 30,22 0-39,-21 0-1,18 0 9,-26 0 8,14 0 25,-20 0 3,3 0-89,-4 0 57,-11 0-67,-11 0 84,10 0-2,-21 0-45,9 0 2,-10 0 4,11 0 8,-8 0 22,7 0-13,-10 0 65,-1 0 0,10 0 77,-6 0-61,8 0-58,-12 0 212,0 0-210,13 0-368,-10 0 0,7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12480,'23'0'-449,"2"0"566,-12 0 102,8 0-122,1 0-4,3 0 41,-1 0 22,-2 0-46,2 0-4,-5 0-110,5 0 119,-2 0-16,2 0-49,4 0-17,0 0 8,5 0-2,-2 0 16,0 0-7,-1 0-81,-5 0 94,3 0 58,-1 0-54,1 0-2,5 0-25,-2 0-1,6 0 55,-6 0-36,3 0-125,-6 0 119,2 0-43,0 0 61,2 0-1,1 0-87,1 0-4,-6 0 29,8 0-2,-11 0 22,8 0-3,-2 0 41,0 0 16,3 0 10,-1 0 7,-1 0 11,1 0-104,-2 0 68,-3 0-18,2 0 9,-2 0-149,2 0 117,1 0-20,0 0 45,-1 0-1,-2 0-89,0 0 62,-4 0-27,1 0 39,2 0-3,-2 0 31,5 0-3,-4 0 11,1 0 7,-3 0-113,1 0 56,-3 0 59,-1 0-37,-3 0-52,-2 0 28,-1 0-13,0 0 1,-2 0-5,5 0-12,-5 0 4,4 0 69,-4 0-54,2 0-31,-3 0 57,-2 0 3,2 0-45,-6 0 1,4 0 66,-5 0-41,2 0-29,1 0-1,0 0 18,0 0 2,-1 0-12,-2 0 0,4 0-1,-2 0 0,2 0 0,-3 0 0,0 0 0,3 0 50,-2 0 15,2 0-64,-3 0 13,0 0 40,3 0-37,-2 0 53,2 0-48,-3 0 61,0 0 9,3 0-82,-2 0-27,2 0 117,-3 0 2,0 0 178,3 0-64,-2 0 41,2 0-1241,-4 0 656,2 0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 0 11868,'-66'0'-984,"13"0"1098,53 0-56,74 0 22,-45 0 22,58 0 1,-53 0-34,-9 0 8,20 0-70,-8 0 59,10 0-23,1 0 60,-1 0 1,11 0-36,-8 0 6,18 0 18,-7 0 6,9 0-35,1 0 17,11 0-126,2 0 116,11 0-42,10 0-16,-7 0-2,18 0 46,-20 0 0,9 0 90,-10 0-99,0 0 12,-12 0 0,20 0-6,-16 0-32,29 0-5,-8 0 39,9 0-1,-9 0-64,-3 0 34,-10 0 76,9 0-90,4 0-5,11 0 49,10 0-5,3 0-20,-11 0 1,4 0 12,-17 0-11,0 0 47,8 0-45,1 0 4,5 0 39,17 0-7,-7 0-52,-2 0 6,-1 0 3,-10 0 10,10 0-79,-9 0 105,30 0 0,-15 0 10,7 0-2,-4 0-68,-17 0 12,-2 0-32,-3 0 53,-20 0-34,20 0 16,-8 0-3,0 0 30,-4 0 4,-9 0 34,-11 0 8,-13 0 54,8 0-85,-15 0-105,17 0 52,1 0-6,1 0 5,1 0-16,9 0 55,-20 0-10,9 0-62,-11 0 42,-1 0 24,-8 0-36,5 0-2,-17 0 20,8 0-4,-10 0-49,-1 0 44,0 0 30,1 0-31,-2 0-10,3 0 15,-14 0 6,10 0-20,-17 0-2,15 0-1,-16 0-4,7 0-6,-10 0 7,-1 0 75,11 0 7,-7 0-92,7 0-10,-10 0 5,-2 0 18,14 0 2,-10 0-1,7 0 12,-8 0 38,-1 0 23,9 0-42,-7 0 113,8 0-157,-10 0 8,0 0 6,10 0 0,-8 0-8,9 0-976,-12 0 656,1 0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12355,'56'0'-322,"3"0"453,-19 0-13,13 0-6,15 0 12,5 0-85,26 0-13,-5 0-58,8 0 72,-48 0 0,0 0 60,40 0-56,-37 0 1,0 0-4,-2 0 1,1 0-21,6 0 0,0 0 1,-5 0-1,-1 0 72,48 0-76,-17 0 0,9 0 3,-3 0 1,6 0 31,-16 0 1,-10 0-15,5 0 0,-9 0 12,5 0 1,5 0-22,8 0 1,0 0-5,0 0 1,-5 0 30,0 0 1,6 0 5,5 0 0,-2 0-31,7 0 0,-7 0-1,7 0 1,-1 0-40,1 0 1,-1 0 42,6 0 0,1 0-64,-49 0 0,-1 0 1,49 0 62,0 0 1,-5 0-4,6 0 1,-1 0-21,-48 0 1,-1 0 0,50 0 2,-1 0 1,-4 0 66,4 0 1,0 0-35,-48 0 1,-1 0 0,2 0 0,-2 0-20,0 0 1,0 0 0,48 0 9,-5 0 0,4 0-37,-3 0 1,6 0 56,-6 0 1,-5 0-8,-5 0 1,-3 0-50,8 0 0,-1 0 0,11 0 0,-8 0 38,-2 0 0,-7 0 9,-7 0 0,6 0-98,8 0 1,-1 0 74,0 0 0,1 0-161,-11 0 0,6 0 111,-5 0 1,1 0 45,-1 0 1,-3 0-64,3 0 15,-4 0 117,18 0 17,7 0-104,-38 0 0,-1 0 2,-5 0 1,0 0-9,1 0 1,0 0 22,-6 0 1,-1 0 11,41 0-20,-5 0-8,3 0 113,-12 0 6,10 0-160,-6 0 53,-13 0 10,4 0-38,-14 0-11,0 0-10,0 0-16,1 0 10,-1 0 24,-7 0 8,-2 0-3,-13 0 148,-9 0-122,-8 0 541,-15 0-492,13 0-65,-4 0-1,0 0 44,4 0-34,-6 0 5,3 0 33,4 0 8,-6 0 149,-1 0-104,8 0-45,-7 0-301,7 0 0,-7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12221,'35'0'400,"-4"0"-284,-12 0 16,0 0-59,0 0 49,4 0 7,-3 0-78,7 0-4,-2 0 17,-1 0-28,3 0-8,-7 0 54,3 0-38,-4 0-16,0 0 1,0 0-20,0 0-5,-4 0 49,3 0-14,-3 0 161,-1 0-140,4 0-25,-7 0-33,7 0-3,-8 0 79,4 0 0,-5 0-12,0 0-23,5 0-30,-3 0 10,2 0-10,-3 0-36,0 0 35,3 0 22,-3 0-37,4 0-2,-4 0 9,-1 0 0,5 0 103,-4 0 80,4 0-180,-5 0 19,1 0-33,4 0-14,-4 0-18,4 0 42,-4 0 54,-1 0-15,4 0-39,-2 0 6,3 0 34,-5 0-8,0 0-16,6 0 96,-5 0-100,3 0 0,-3 0-9,0 0-31,3 0-7,-2 0 20,2 0 85,-3 0 791,-1 0-867,5 0-22,-4 0-72,4 0 37,-5 0 50,1 0-26,4 0 0,-3 0 44,2 0 3,-3 0-27,-1 0-212,4 0-18,-2 0 0,3 0 0,-4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4:07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12480,'42'0'-449,"3"0"566,-21 0 102,14 0-122,2 0-4,5 0 41,-1 0 22,-4 0-46,3 0-4,-8 0-110,8 0 119,-3 0-16,4 0-49,7 0-17,0 0 8,9 0-2,-4 0 16,0 0-7,-1 0-81,-10 0 94,6 0 58,-2 0-54,2 0-2,9 0-25,-4 0-1,11 0 55,-11 0-36,6 0-125,-11 0 119,4 0-43,-1 0 61,4 0-1,2 0-87,2 0-4,-11 0 29,14 0-2,-20 0 22,15 0-3,-3 0 41,-1 0 16,6 0 10,-2 0 7,-2 0 11,2 0-104,-4 0 68,-5 0-18,3 0 9,-3 0-149,4 0 117,1 0-20,0 0 45,-1 0-1,-5 0-89,1 0 62,-7 0-27,1 0 39,4 0-3,-3 0 31,8 0-3,-7 0 11,2 0 7,-5 0-113,1 0 56,-5 0 59,-1 0-37,-7 0-52,-3 0 28,-1 0-13,-1 0 1,-4 0-5,10 0-12,-9 0 4,7 0 69,-8 0-54,4 0-31,-5 0 57,-4 0 3,4 0-45,-11 0 1,7 0 66,-9 0-41,4 0-29,1 0-1,1 0 18,0 0 2,-3 0-12,-3 0 0,8 0-1,-5 0 0,5 0 0,-6 0 0,0 0 0,5 0 50,-3 0 15,3 0-64,-5 0 13,0 0 40,5 0-37,-3 0 53,3 0-48,-5 0 61,0 0 9,5 0-82,-3 0-27,3 0 117,-5 0 2,0 0 178,5 0-64,-3 0 41,3 0-1241,-6 0 656,2 0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4:55.8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12480,'25'0'-449,"2"0"566,-13 0 102,9 0-122,1 0-4,3 0 41,-1 0 22,-3 0-46,3 0-4,-5 0-110,5 0 119,-2 0-16,2 0-49,4 0-17,0 0 8,6 0-2,-2 0 16,-1 0-7,0 0-81,-6 0 94,3 0 58,-1 0-54,2 0-2,4 0-25,-1 0-1,6 0 55,-7 0-36,4 0-125,-6 0 119,1 0-43,0 0 61,3 0-1,1 0-87,1 0-4,-7 0 29,9 0-2,-12 0 22,9 0-3,-3 0 41,1 0 16,3 0 10,-2 0 7,0 0 11,1 0-104,-3 0 68,-2 0-18,1 0 9,-2 0-149,3 0 117,0 0-20,1 0 45,-2 0-1,-1 0-89,-1 0 62,-4 0-27,1 0 39,2 0-3,-2 0 31,6 0-3,-5 0 11,1 0 7,-3 0-113,1 0 56,-3 0 59,-1 0-37,-4 0-52,-1 0 28,-2 0-13,0 0 1,-2 0-5,6 0-12,-6 0 4,4 0 69,-4 0-54,2 0-31,-3 0 57,-2 0 3,2 0-45,-6 0 1,3 0 66,-4 0-41,1 0-29,2 0-1,0 0 18,-1 0 2,0 0-12,-3 0 0,5 0-1,-2 0 0,1 0 0,-2 0 0,-1 0 0,4 0 50,-2 0 15,2 0-64,-4 0 13,0 0 40,4 0-37,-2 0 53,2 0-48,-4 0 61,1 0 9,2 0-82,-1 0-27,2 0 117,-4 0 2,1 0 178,2 0-64,-1 0 41,2 0-1241,-5 0 656,3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5:05.9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12480,'24'0'-449,"2"0"566,-13 0 102,9 0-122,1 0-4,3 0 41,-1 0 22,-2 0-46,2 0-4,-5 0-110,5 0 119,-2 0-16,2 0-49,4 0-17,0 0 8,5 0-2,-2 0 16,1 0-7,-2 0-81,-5 0 94,3 0 58,-1 0-54,1 0-2,6 0-25,-3 0-1,6 0 55,-5 0-36,2 0-125,-6 0 119,2 0-43,0 0 61,3 0-1,0 0-87,1 0-4,-5 0 29,7 0-2,-11 0 22,8 0-3,-1 0 41,-1 0 16,3 0 10,-1 0 7,0 0 11,0 0-104,-2 0 68,-3 0-18,3 0 9,-3 0-149,2 0 117,1 0-20,1 0 45,-2 0-1,-2 0-89,0 0 62,-4 0-27,1 0 39,2 0-3,-2 0 31,5 0-3,-4 0 11,1 0 7,-3 0-113,1 0 56,-3 0 59,-1 0-37,-3 0-52,-3 0 28,0 0-13,0 0 1,-3 0-5,6 0-12,-6 0 4,5 0 69,-4 0-54,1 0-31,-2 0 57,-3 0 3,3 0-45,-7 0 1,4 0 66,-5 0-41,3 0-29,0 0-1,0 0 18,1 0 2,-2 0-12,-2 0 0,5 0-1,-3 0 0,2 0 0,-3 0 0,1 0 0,2 0 50,-2 0 15,3 0-64,-4 0 13,0 0 40,3 0-37,-1 0 53,1 0-48,-3 0 61,1 0 9,2 0-82,-2 0-27,3 0 117,-4 0 2,0 0 178,3 0-64,-1 0 41,1 0-1241,-4 0 656,3 0 0,-2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7:21.6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11985,'79'0'-760,"1"0"958,-30 0 2,11 0-9,16 0-57,-3 0-48,10 0-5,5 0-6,-2 0 12,10 0-4,-10 0-16,13 0-10,-1 0 116,-1 0-81,0 0 45,3 0-74,9 0-1,-8 0 88,18 0 8,-7 0-61,0 0-8,9 0-65,-21 0 72,7 0-8,3 0-49,-10 0-14,33 0 18,-20 0-3,33 0 26,-21 0-4,8 0 151,-10 0-141,1 0 91,19 0-112,-15 0 8,28 0-35,-31 0-3,8 0 38,-9 0-15,-12 0-76,8 0 72,-8 0-32,9 0 30,4 0-46,-3 0 61,-10 0-1,-5 0-66,-7 0-3,-13 0 3,8 0 33,-20 0 30,22 0-39,-22 0-1,19 0 9,-27 0 8,14 0 25,-20 0 3,3 0-89,-5 0 57,-11 0-67,-11 0 84,10 0-2,-22 0-45,10 0 2,-11 0 4,11 0 8,-8 0 22,8 0-13,-11 0 65,-1 0 0,10 0 77,-5 0-61,7 0-58,-12 0 212,0 0-210,14 0-368,-11 0 0,7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11985,'60'0'-760,"1"0"958,-23 0 2,9 0-9,12 0-57,-3 0-48,8 0-5,3 0-6,0 0 12,6 0-4,-6 0-16,10 0-10,-3 0 116,1 0-81,1 0 45,0 0-74,8 0-1,-7 0 88,15 0 8,-6 0-61,0 0-8,6 0-65,-14 0 72,4 0-8,3 0-49,-8 0-14,25 0 18,-15 0-3,25 0 26,-17 0-4,8 0 151,-9 0-141,1 0 91,15 0-112,-11 0 8,20 0-35,-23 0-3,6 0 38,-6 0-15,-10 0-76,6 0 72,-6 0-32,8 0 30,1 0-46,-2 0 61,-6 0-1,-4 0-66,-8 0-3,-7 0 3,5 0 33,-16 0 30,18 0-39,-17 0-1,15 0 9,-21 0 8,10 0 25,-14 0 3,1 0-89,-3 0 57,-8 0-67,-10 0 84,9 0-2,-17 0-45,7 0 2,-9 0 4,10 0 8,-6 0 22,5 0-13,-8 0 65,-1 0 0,8 0 77,-4 0-61,6 0-58,-10 0 212,1 0-210,10 0-368,-9 0 0,6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7:30.5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11985,'100'0'-760,"0"0"958,-37 0 2,15 0-9,18 0-57,-3 0-48,14 0-5,5 0-6,-3 0 12,13 0-4,-12 0-16,16 0-10,-1 0 116,-1 0-81,-1 0 45,4 0-74,12 0-1,-11 0 88,23 0 8,-9 0-61,1 0-8,10 0-65,-25 0 72,9 0-8,2 0-49,-11 0-14,40 0 18,-24 0-3,41 0 26,-27 0-4,12 0 151,-15 0-141,3 0 91,23 0-112,-17 0 8,33 0-35,-38 0-3,10 0 38,-11 0-15,-16 0-76,10 0 72,-10 0-32,12 0 30,4 0-46,-2 0 61,-14 0-1,-5 0-66,-11 0-3,-14 0 3,9 0 33,-27 0 30,30 0-39,-28 0-1,24 0 9,-35 0 8,19 0 25,-26 0 3,4 0-89,-6 0 57,-14 0-67,-15 0 84,14 0-2,-28 0-45,11 0 2,-12 0 4,14 0 8,-10 0 22,8 0-13,-12 0 65,-2 0 0,14 0 77,-9 0-61,11 0-58,-16 0 212,1 0-210,16 0-368,-13 0 0,10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7:49.24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11985,'99'0'-760,"1"0"958,-37 0 2,14 0-9,19 0-57,-4 0-48,14 0-5,6 0-6,-4 0 12,14 0-4,-13 0-16,16 0-10,0 0 116,-2 0-81,0 0 45,2 0-74,14 0-1,-12 0 88,24 0 8,-10 0-61,2 0-8,8 0-65,-24 0 72,10 0-8,1 0-49,-11 0-14,41 0 18,-26 0-3,43 0 26,-28 0-4,12 0 151,-15 0-141,3 0 91,24 0-112,-19 0 8,35 0-35,-39 0-3,9 0 38,-9 0-15,-17 0-76,11 0 72,-11 0-32,12 0 30,4 0-46,-2 0 61,-14 0-1,-5 0-66,-10 0-3,-15 0 3,9 0 33,-25 0 30,28 0-39,-28 0-1,24 0 9,-34 0 8,19 0 25,-27 0 3,4 0-89,-5 0 57,-14 0-67,-15 0 84,13 0-2,-27 0-45,11 0 2,-12 0 4,13 0 8,-9 0 22,8 0-13,-12 0 65,-2 0 0,13 0 77,-8 0-61,11 0-58,-16 0 212,0 0-210,17 0-368,-13 0 0,10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12672,'40'0'698,"-2"0"-603,-4 0 82,-4 0 6,8 0-22,-3 0-1,0 0 88,3 0-12,-4 0-119,1 0 110,3 0-111,-3 0-70,8 0-3,-3 0 18,13 0-31,-8 0-52,4 0-55,-1 0 68,-8 0 69,-1 0 56,-1 0-23,-8 0 10,8 0-47,2 0 1,-1 0 93,9 0-13,-7 0-27,2 0-29,-4 0-183,0 0 102,0 0-18,-4 0 40,3 0-21,-3 0 3,4 0-18,4 0 111,-2 0-96,2 0 210,0 0-150,-2 0 8,-3 0 56,5 0 5,-7 0-89,7 0 1,5 0 136,1 0-98,6 0 3,3 0-73,-8 0-12,3 0-15,-5 0-9,5 0 85,-3 0-1,8 0 214,-3 0-225,-6 0-46,3 0-1,-11 0 10,2 0 80,-4 0-1,0 0-47,0 0-16,5 0 90,-4 0-77,3 0-46,-4 0 31,-4 0-6,3 0-38,-8 0-10,4 0 162,0 0-108,-4 0 45,8 0-34,1 0-6,2 0 24,2 0 3,-4 0 6,-4 0 15,-2 0-77,-3 0-7,-6 0 125,5 0-68,-5 0-165,6 0 125,0 0-18,3 0 77,1 0-4,2 0-68,2 0-6,-13 0-2,8 0-24,-12 0-9,3 0 10,-9 0-19,3 0 50,-7 0 3,3 0-13,-4 0 19,0 0 1,4 0-3,-3 0-17,7 0 13,-7 0-2,7 0-1,-7 0 1,8 0 25,-4 0 3,0 0-27,4 0 7,-4 0-5,4 0 22,-3 0 0,2 0 23,-7 0 3,8 0-29,-9 0-2,4 0-167,0 0 150,-3 0-25,3 0 13,-4 0-8,4 0 5,-3 0-1,4 0 46,-1 0 17,-4 0 75,4 0-101,-4 0 24,0 0-13,4 0-4,-3 0 25,3 0-5,-4 0-21,4 0 8,-3 0 15,3 0-13,0 0-78,-3 0 24,7 0-5,-7 0 13,7 0-9,-6 0 12,1 0-4,-3 0 0,4 0 5,-3 0 8,4 0-1,-6 0-2,1 0-37,4 0 11,-3 0-4,3 0 8,-5 0-4,1 0 18,4 0 1,-2 0 25,2 0 27,-4 0 54,-1 0-106,6 0 1,-5 0 29,4 0 17,-4 0-51,-1 0-16,6 0-32,-4 0 9,3 0 3,-4 0 62,0 0-11,4 0 0,-4 0-5,4 0 0,-4 0 5,0 0-5,4 0 83,-3 0 40,3 0-1107,-4 0 656,0 0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11985,'76'0'-760,"0"0"958,-28 0 2,11 0-9,14 0-57,-2 0-48,10 0-5,4 0-6,-2 0 12,10 0-4,-10 0-16,13 0-10,-1 0 116,-1 0-81,0 0 45,2 0-74,10 0-1,-9 0 88,18 0 8,-7 0-61,1 0-8,7 0-65,-19 0 72,7 0-8,2 0-49,-9 0-14,31 0 18,-19 0-3,32 0 26,-21 0-4,9 0 151,-11 0-141,2 0 91,18 0-112,-14 0 8,26 0-35,-29 0-3,7 0 38,-8 0-15,-12 0-76,8 0 72,-8 0-32,9 0 30,3 0-46,-2 0 61,-10 0-1,-4 0-66,-8 0-3,-11 0 3,7 0 33,-20 0 30,22 0-39,-21 0-1,18 0 9,-26 0 8,14 0 25,-20 0 3,3 0-89,-4 0 57,-11 0-67,-11 0 84,10 0-2,-21 0-45,9 0 2,-10 0 4,11 0 8,-8 0 22,7 0-13,-10 0 65,-1 0 0,10 0 77,-6 0-61,8 0-58,-12 0 212,0 0-210,13 0-368,-10 0 0,7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12480,'23'0'-449,"2"0"566,-12 0 102,8 0-122,1 0-4,3 0 41,-1 0 22,-2 0-46,2 0-4,-5 0-110,5 0 119,-2 0-16,2 0-49,4 0-17,0 0 8,5 0-2,-2 0 16,0 0-7,-1 0-81,-5 0 94,3 0 58,-1 0-54,1 0-2,5 0-25,-2 0-1,6 0 55,-6 0-36,3 0-125,-6 0 119,2 0-43,0 0 61,2 0-1,1 0-87,1 0-4,-6 0 29,8 0-2,-11 0 22,8 0-3,-2 0 41,0 0 16,3 0 10,-1 0 7,-1 0 11,1 0-104,-2 0 68,-3 0-18,2 0 9,-2 0-149,2 0 117,1 0-20,0 0 45,-1 0-1,-2 0-89,0 0 62,-4 0-27,1 0 39,2 0-3,-2 0 31,5 0-3,-4 0 11,1 0 7,-3 0-113,1 0 56,-3 0 59,-1 0-37,-3 0-52,-2 0 28,-1 0-13,0 0 1,-2 0-5,5 0-12,-5 0 4,4 0 69,-4 0-54,2 0-31,-3 0 57,-2 0 3,2 0-45,-6 0 1,4 0 66,-5 0-41,2 0-29,1 0-1,0 0 18,0 0 2,-1 0-12,-2 0 0,4 0-1,-2 0 0,2 0 0,-3 0 0,0 0 0,3 0 50,-2 0 15,2 0-64,-3 0 13,0 0 40,3 0-37,-2 0 53,2 0-48,-3 0 61,0 0 9,3 0-82,-2 0-27,2 0 117,-3 0 2,0 0 178,3 0-64,-2 0 41,2 0-1241,-4 0 656,2 0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 0 11868,'-66'0'-984,"13"0"1098,53 0-56,74 0 22,-45 0 22,58 0 1,-53 0-34,-9 0 8,20 0-70,-8 0 59,10 0-23,1 0 60,-1 0 1,11 0-36,-8 0 6,18 0 18,-7 0 6,9 0-35,1 0 17,11 0-126,2 0 116,11 0-42,10 0-16,-7 0-2,18 0 46,-20 0 0,9 0 90,-10 0-99,0 0 12,-12 0 0,20 0-6,-16 0-32,29 0-5,-8 0 39,9 0-1,-9 0-64,-3 0 34,-10 0 76,9 0-90,4 0-5,11 0 49,10 0-5,3 0-20,-11 0 1,4 0 12,-17 0-11,0 0 47,8 0-45,1 0 4,5 0 39,17 0-7,-7 0-52,-2 0 6,-1 0 3,-10 0 10,10 0-79,-9 0 105,30 0 0,-15 0 10,7 0-2,-4 0-68,-17 0 12,-2 0-32,-3 0 53,-20 0-34,20 0 16,-8 0-3,0 0 30,-4 0 4,-9 0 34,-11 0 8,-13 0 54,8 0-85,-15 0-105,17 0 52,1 0-6,1 0 5,1 0-16,9 0 55,-20 0-10,9 0-62,-11 0 42,-1 0 24,-8 0-36,5 0-2,-17 0 20,8 0-4,-10 0-49,-1 0 44,0 0 30,1 0-31,-2 0-10,3 0 15,-14 0 6,10 0-20,-17 0-2,15 0-1,-16 0-4,7 0-6,-10 0 7,-1 0 75,11 0 7,-7 0-92,7 0-10,-10 0 5,-2 0 18,14 0 2,-10 0-1,7 0 12,-8 0 38,-1 0 23,9 0-42,-7 0 113,8 0-157,-10 0 8,0 0 6,10 0 0,-8 0-8,9 0-976,-12 0 656,1 0 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12355,'56'0'-322,"3"0"453,-19 0-13,13 0-6,15 0 12,5 0-85,26 0-13,-5 0-58,8 0 72,-48 0 0,0 0 60,40 0-56,-37 0 1,0 0-4,-2 0 1,1 0-21,6 0 0,0 0 1,-5 0-1,-1 0 72,48 0-76,-17 0 0,9 0 3,-3 0 1,6 0 31,-16 0 1,-10 0-15,5 0 0,-9 0 12,5 0 1,5 0-22,8 0 1,0 0-5,0 0 1,-5 0 30,0 0 1,6 0 5,5 0 0,-2 0-31,7 0 0,-7 0-1,7 0 1,-1 0-40,1 0 1,-1 0 42,6 0 0,1 0-64,-49 0 0,-1 0 1,49 0 62,0 0 1,-5 0-4,6 0 1,-1 0-21,-48 0 1,-1 0 0,50 0 2,-1 0 1,-4 0 66,4 0 1,0 0-35,-48 0 1,-1 0 0,2 0 0,-2 0-20,0 0 1,0 0 0,48 0 9,-5 0 0,4 0-37,-3 0 1,6 0 56,-6 0 1,-5 0-8,-5 0 1,-3 0-50,8 0 0,-1 0 0,11 0 0,-8 0 38,-2 0 0,-7 0 9,-7 0 0,6 0-98,8 0 1,-1 0 74,0 0 0,1 0-161,-11 0 0,6 0 111,-5 0 1,1 0 45,-1 0 1,-3 0-64,3 0 15,-4 0 117,18 0 17,7 0-104,-38 0 0,-1 0 2,-5 0 1,0 0-9,1 0 1,0 0 22,-6 0 1,-1 0 11,41 0-20,-5 0-8,3 0 113,-12 0 6,10 0-160,-6 0 53,-13 0 10,4 0-38,-14 0-11,0 0-10,0 0-16,1 0 10,-1 0 24,-7 0 8,-2 0-3,-13 0 148,-9 0-122,-8 0 541,-15 0-492,13 0-65,-4 0-1,0 0 44,4 0-34,-6 0 5,3 0 33,4 0 8,-6 0 149,-1 0-104,8 0-45,-7 0-301,7 0 0,-7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12221,'35'0'400,"-4"0"-284,-12 0 16,0 0-59,0 0 49,4 0 7,-3 0-78,7 0-4,-2 0 17,-1 0-28,3 0-8,-7 0 54,3 0-38,-4 0-16,0 0 1,0 0-20,0 0-5,-4 0 49,3 0-14,-3 0 161,-1 0-140,4 0-25,-7 0-33,7 0-3,-8 0 79,4 0 0,-5 0-12,0 0-23,5 0-30,-3 0 10,2 0-10,-3 0-36,0 0 35,3 0 22,-3 0-37,4 0-2,-4 0 9,-1 0 0,5 0 103,-4 0 80,4 0-180,-5 0 19,1 0-33,4 0-14,-4 0-18,4 0 42,-4 0 54,-1 0-15,4 0-39,-2 0 6,3 0 34,-5 0-8,0 0-16,6 0 96,-5 0-100,3 0 0,-3 0-9,0 0-31,3 0-7,-2 0 20,2 0 85,-3 0 791,-1 0-867,5 0-22,-4 0-72,4 0 37,-5 0 50,1 0-26,4 0 0,-3 0 44,2 0 3,-3 0-27,-1 0-212,4 0-18,-2 0 0,3 0 0,-4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12480,'42'0'-449,"3"0"566,-21 0 102,14 0-122,2 0-4,5 0 41,-1 0 22,-4 0-46,3 0-4,-8 0-110,8 0 119,-3 0-16,4 0-49,7 0-17,0 0 8,9 0-2,-4 0 16,0 0-7,-1 0-81,-10 0 94,6 0 58,-2 0-54,2 0-2,9 0-25,-4 0-1,11 0 55,-11 0-36,6 0-125,-11 0 119,4 0-43,-1 0 61,4 0-1,2 0-87,2 0-4,-11 0 29,14 0-2,-20 0 22,15 0-3,-3 0 41,-1 0 16,6 0 10,-2 0 7,-2 0 11,2 0-104,-4 0 68,-5 0-18,3 0 9,-3 0-149,4 0 117,1 0-20,0 0 45,-1 0-1,-5 0-89,1 0 62,-7 0-27,1 0 39,4 0-3,-3 0 31,8 0-3,-7 0 11,2 0 7,-5 0-113,1 0 56,-5 0 59,-1 0-37,-7 0-52,-3 0 28,-1 0-13,-1 0 1,-4 0-5,10 0-12,-9 0 4,7 0 69,-8 0-54,4 0-31,-5 0 57,-4 0 3,4 0-45,-11 0 1,7 0 66,-9 0-41,4 0-29,1 0-1,1 0 18,0 0 2,-3 0-12,-3 0 0,8 0-1,-5 0 0,5 0 0,-6 0 0,0 0 0,5 0 50,-3 0 15,3 0-64,-5 0 13,0 0 40,5 0-37,-3 0 53,3 0-48,-5 0 61,0 0 9,5 0-82,-3 0-27,3 0 117,-5 0 2,0 0 178,5 0-64,-3 0 41,3 0-1241,-6 0 656,2 0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12480,'25'0'-449,"2"0"566,-13 0 102,9 0-122,1 0-4,3 0 41,-1 0 22,-3 0-46,3 0-4,-5 0-110,5 0 119,-2 0-16,2 0-49,4 0-17,0 0 8,6 0-2,-2 0 16,-1 0-7,0 0-81,-6 0 94,3 0 58,-1 0-54,2 0-2,4 0-25,-1 0-1,6 0 55,-7 0-36,4 0-125,-6 0 119,1 0-43,0 0 61,3 0-1,1 0-87,1 0-4,-7 0 29,9 0-2,-12 0 22,9 0-3,-3 0 41,1 0 16,3 0 10,-2 0 7,0 0 11,1 0-104,-3 0 68,-2 0-18,1 0 9,-2 0-149,3 0 117,0 0-20,1 0 45,-2 0-1,-1 0-89,-1 0 62,-4 0-27,1 0 39,2 0-3,-2 0 31,6 0-3,-5 0 11,1 0 7,-3 0-113,1 0 56,-3 0 59,-1 0-37,-4 0-52,-1 0 28,-2 0-13,0 0 1,-2 0-5,6 0-12,-6 0 4,4 0 69,-4 0-54,2 0-31,-3 0 57,-2 0 3,2 0-45,-6 0 1,3 0 66,-4 0-41,1 0-29,2 0-1,0 0 18,-1 0 2,0 0-12,-3 0 0,5 0-1,-2 0 0,1 0 0,-2 0 0,-1 0 0,4 0 50,-2 0 15,2 0-64,-4 0 13,0 0 40,4 0-37,-2 0 53,2 0-48,-4 0 61,1 0 9,2 0-82,-1 0-27,2 0 117,-4 0 2,1 0 178,2 0-64,-1 0 41,2 0-1241,-5 0 656,3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5:15:58.7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12480,'28'0'-449,"2"0"566,-14 0 102,10 0-122,0 0-4,5 0 41,-2 0 22,-2 0-46,2 0-4,-6 0-110,6 0 119,-2 0-16,2 0-49,5 0-17,0 0 8,6 0-2,-2 0 16,-1 0-7,0 0-81,-7 0 94,4 0 58,-1 0-54,1 0-2,6 0-25,-2 0-1,6 0 55,-6 0-36,3 0-125,-7 0 119,3 0-43,-1 0 61,3 0-1,1 0-87,2 0-4,-8 0 29,9 0-2,-12 0 22,9 0-3,-3 0 41,1 0 16,3 0 10,-1 0 7,-1 0 11,1 0-104,-2 0 68,-4 0-18,2 0 9,-2 0-149,3 0 117,1 0-20,-1 0 45,0 0-1,-3 0-89,0 0 62,-5 0-27,1 0 39,3 0-3,-3 0 31,7 0-3,-6 0 11,2 0 7,-4 0-113,2 0 56,-5 0 59,0 0-37,-4 0-52,-3 0 28,-1 0-13,1 0 1,-4 0-5,7 0-12,-6 0 4,5 0 69,-5 0-54,2 0-31,-4 0 57,-2 0 3,3 0-45,-8 0 1,5 0 66,-5 0-41,1 0-29,2 0-1,0 0 18,-1 0 2,0 0-12,-3 0 0,5 0-1,-3 0 0,3 0 0,-4 0 0,1 0 0,3 0 50,-3 0 15,3 0-64,-4 0 13,1 0 40,3 0-37,-3 0 53,3 0-48,-4 0 61,1 0 9,3 0-82,-3 0-27,3 0 117,-4 0 2,1 0 178,2 0-64,-1 0 41,2 0-1241,-5 0 656,2 0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12480,'24'0'-449,"2"0"566,-13 0 102,9 0-122,1 0-4,3 0 41,-1 0 22,-2 0-46,2 0-4,-5 0-110,5 0 119,-2 0-16,2 0-49,4 0-17,0 0 8,5 0-2,-2 0 16,1 0-7,-2 0-81,-5 0 94,3 0 58,-1 0-54,1 0-2,6 0-25,-3 0-1,6 0 55,-5 0-36,2 0-125,-6 0 119,2 0-43,0 0 61,3 0-1,0 0-87,1 0-4,-5 0 29,7 0-2,-11 0 22,8 0-3,-1 0 41,-1 0 16,3 0 10,-1 0 7,0 0 11,0 0-104,-2 0 68,-3 0-18,3 0 9,-3 0-149,2 0 117,1 0-20,1 0 45,-2 0-1,-2 0-89,0 0 62,-4 0-27,1 0 39,2 0-3,-2 0 31,5 0-3,-4 0 11,1 0 7,-3 0-113,1 0 56,-3 0 59,-1 0-37,-3 0-52,-3 0 28,0 0-13,0 0 1,-3 0-5,6 0-12,-6 0 4,5 0 69,-4 0-54,1 0-31,-2 0 57,-3 0 3,3 0-45,-7 0 1,4 0 66,-5 0-41,3 0-29,0 0-1,0 0 18,1 0 2,-2 0-12,-2 0 0,5 0-1,-3 0 0,2 0 0,-3 0 0,1 0 0,2 0 50,-2 0 15,3 0-64,-4 0 13,0 0 40,3 0-37,-1 0 53,1 0-48,-3 0 61,1 0 9,2 0-82,-2 0-27,3 0 117,-4 0 2,0 0 178,3 0-64,-1 0 41,1 0-1241,-4 0 656,3 0 0,-2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4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11985,'79'0'-760,"1"0"958,-30 0 2,11 0-9,16 0-57,-3 0-48,10 0-5,5 0-6,-2 0 12,10 0-4,-10 0-16,13 0-10,-1 0 116,-1 0-81,0 0 45,3 0-74,9 0-1,-8 0 88,18 0 8,-7 0-61,0 0-8,9 0-65,-21 0 72,7 0-8,3 0-49,-10 0-14,33 0 18,-20 0-3,33 0 26,-21 0-4,8 0 151,-10 0-141,1 0 91,19 0-112,-15 0 8,28 0-35,-31 0-3,8 0 38,-9 0-15,-12 0-76,8 0 72,-8 0-32,9 0 30,4 0-46,-3 0 61,-10 0-1,-5 0-66,-7 0-3,-13 0 3,8 0 33,-20 0 30,22 0-39,-22 0-1,19 0 9,-27 0 8,14 0 25,-20 0 3,3 0-89,-5 0 57,-11 0-67,-11 0 84,10 0-2,-22 0-45,10 0 2,-11 0 4,11 0 8,-8 0 22,8 0-13,-11 0 65,-1 0 0,10 0 77,-5 0-61,7 0-58,-12 0 212,0 0-210,14 0-368,-11 0 0,7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11985,'100'0'-760,"0"0"958,-37 0 2,15 0-9,18 0-57,-3 0-48,14 0-5,5 0-6,-3 0 12,13 0-4,-12 0-16,16 0-10,-1 0 116,-1 0-81,-1 0 45,4 0-74,12 0-1,-11 0 88,23 0 8,-9 0-61,1 0-8,10 0-65,-25 0 72,9 0-8,2 0-49,-11 0-14,40 0 18,-24 0-3,41 0 26,-27 0-4,12 0 151,-15 0-141,3 0 91,23 0-112,-17 0 8,33 0-35,-38 0-3,10 0 38,-11 0-15,-16 0-76,10 0 72,-10 0-32,12 0 30,4 0-46,-2 0 61,-14 0-1,-5 0-66,-11 0-3,-14 0 3,9 0 33,-27 0 30,30 0-39,-28 0-1,24 0 9,-35 0 8,19 0 25,-26 0 3,4 0-89,-6 0 57,-14 0-67,-15 0 84,14 0-2,-28 0-45,11 0 2,-12 0 4,14 0 8,-10 0 22,8 0-13,-12 0 65,-2 0 0,14 0 77,-9 0-61,11 0-58,-16 0 212,1 0-210,16 0-368,-13 0 0,10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7T08:09:39.4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11985,'99'0'-760,"1"0"958,-37 0 2,14 0-9,19 0-57,-4 0-48,14 0-5,6 0-6,-4 0 12,14 0-4,-13 0-16,16 0-10,0 0 116,-2 0-81,0 0 45,2 0-74,14 0-1,-12 0 88,24 0 8,-10 0-61,2 0-8,8 0-65,-24 0 72,10 0-8,1 0-49,-11 0-14,41 0 18,-26 0-3,43 0 26,-28 0-4,12 0 151,-15 0-141,3 0 91,24 0-112,-19 0 8,35 0-35,-39 0-3,9 0 38,-9 0-15,-17 0-76,11 0 72,-11 0-32,12 0 30,4 0-46,-2 0 61,-14 0-1,-5 0-66,-10 0-3,-15 0 3,9 0 33,-25 0 30,28 0-39,-28 0-1,24 0 9,-34 0 8,19 0 25,-27 0 3,4 0-89,-5 0 57,-14 0-67,-15 0 84,13 0-2,-27 0-45,11 0 2,-12 0 4,13 0 8,-9 0 22,8 0-13,-12 0 65,-2 0 0,13 0 77,-8 0-61,11 0-58,-16 0 212,0 0-210,17 0-368,-13 0 0,10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12672,'37'0'698,"-1"0"-603,-4 0 82,-4 0 6,7 0-22,-2 0-1,0 0 88,2 0-12,-3 0-119,1 0 110,2 0-111,-2 0-70,7 0-3,-3 0 18,13 0-31,-8 0-52,4 0-55,-2 0 68,-6 0 69,-2 0 56,0 0-23,-8 0 10,7 0-47,3 0 1,-2 0 93,9 0-13,-7 0-27,2 0-29,-3 0-183,-1 0 102,1 0-18,-5 0 40,4 0-21,-3 0 3,3 0-18,4 0 111,-2 0-96,3 0 210,-1 0-150,-2 0 8,-2 0 56,4 0 5,-7 0-89,8 0 1,3 0 136,2 0-98,6 0 3,2 0-73,-8 0-12,4 0-15,-5 0-9,4 0 85,-2 0-1,7 0 214,-2 0-225,-7 0-46,4 0-1,-11 0 10,2 0 80,-3 0-1,-1 0-47,1 0-16,4 0 90,-4 0-77,3 0-46,-3 0 31,-5 0-6,4 0-38,-8 0-10,4 0 162,-1 0-108,-2 0 45,6 0-34,1 0-6,3 0 24,1 0 3,-4 0 6,-3 0 15,-2 0-77,-3 0-7,-6 0 125,5 0-68,-4 0-165,5 0 125,0 0-18,3 0 77,0 0-4,3 0-68,2 0-6,-13 0-2,8 0-24,-12 0-9,4 0 10,-9 0-19,3 0 50,-7 0 3,3 0-13,-4 0 19,1 0 1,3 0-3,-3 0-17,7 0 13,-7 0-2,7 0-1,-7 0 1,8 0 25,-4 0 3,0 0-27,4 0 7,-4 0-5,4 0 22,-4 0 0,3 0 23,-6 0 3,6 0-29,-7 0-2,3 0-167,0 0 150,-3 0-25,3 0 13,-3 0-8,3 0 5,-3 0-1,4 0 46,-1 0 17,-4 0 75,4 0-101,-3 0 24,-1 0-13,4 0-4,-3 0 25,3 0-5,-3 0-21,3 0 8,-3 0 15,3 0-13,0 0-78,-2 0 24,5 0-5,-5 0 13,6 0-9,-6 0 12,1 0-4,-3 0 0,4 0 5,-2 0 8,3 0-1,-6 0-2,1 0-37,4 0 11,-2 0-4,2 0 8,-5 0-4,2 0 18,3 0 1,-2 0 25,2 0 27,-4 0 54,0 0-106,5 0 1,-5 0 29,4 0 17,-4 0-51,0 0-16,5 0-32,-4 0 9,3 0 3,-3 0 62,-1 0-11,4 0 0,-4 0-5,4 0 0,-3 0 5,-1 0-5,4 0 83,-3 0 40,3 0-1107,-3 0 656,-1 0 0,1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11985,'71'0'-760,"0"0"958,-26 0 2,10 0-9,13 0-57,-2 0-48,10 0-5,4 0-6,-3 0 12,10 0-4,-9 0-16,11 0-10,0 0 116,-1 0-81,0 0 45,1 0-74,10 0-1,-8 0 88,16 0 8,-6 0-61,1 0-8,6 0-65,-17 0 72,6 0-8,2 0-49,-8 0-14,28 0 18,-17 0-3,30 0 26,-20 0-4,9 0 151,-11 0-141,2 0 91,17 0-112,-13 0 8,24 0-35,-27 0-3,6 0 38,-7 0-15,-11 0-76,8 0 72,-8 0-32,8 0 30,3 0-46,-2 0 61,-9 0-1,-4 0-66,-7 0-3,-11 0 3,7 0 33,-18 0 30,19 0-39,-18 0-1,16 0 9,-25 0 8,14 0 25,-19 0 3,3 0-89,-4 0 57,-10 0-67,-10 0 84,9 0-2,-20 0-45,9 0 2,-10 0 4,11 0 8,-8 0 22,7 0-13,-10 0 65,0 0 0,9 0 77,-6 0-61,8 0-58,-12 0 212,1 0-210,11 0-368,-8 0 0,5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12480,'21'0'-449,"3"0"566,-12 0 102,8 0-122,0 0-4,4 0 41,-2 0 22,-2 0-46,3 0-4,-5 0-110,4 0 119,-1 0-16,1 0-49,4 0-17,0 0 8,5 0-2,-2 0 16,0 0-7,-1 0-81,-5 0 94,4 0 58,-2 0-54,1 0-2,5 0-25,-2 0-1,5 0 55,-5 0-36,3 0-125,-6 0 119,2 0-43,0 0 61,2 0-1,1 0-87,1 0-4,-6 0 29,8 0-2,-11 0 22,8 0-3,-2 0 41,0 0 16,2 0 10,0 0 7,-1 0 11,1 0-104,-2 0 68,-3 0-18,2 0 9,-2 0-149,2 0 117,1 0-20,0 0 45,-1 0-1,-2 0-89,1 0 62,-5 0-27,1 0 39,3 0-3,-3 0 31,5 0-3,-4 0 11,1 0 7,-2 0-113,0 0 56,-2 0 59,-2 0-37,-2 0-52,-2 0 28,-1 0-13,0 0 1,-2 0-5,5 0-12,-5 0 4,4 0 69,-4 0-54,2 0-31,-2 0 57,-3 0 3,2 0-45,-5 0 1,3 0 66,-4 0-41,1 0-29,2 0-1,-1 0 18,1 0 2,-2 0-12,-1 0 0,3 0-1,-1 0 0,1 0 0,-2 0 0,-1 0 0,4 0 50,-3 0 15,3 0-64,-4 0 13,1 0 40,2 0-37,-1 0 53,1 0-48,-2 0 61,0 0 9,2 0-82,-1 0-27,1 0 117,-2 0 2,-1 0 178,4 0-64,-3 0 41,2 0-1241,-3 0 656,2 0 0,-2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111 0 11868,'-61'0'-984,"11"0"1098,50 0-56,69 0 22,-42 0 22,54 0 1,-49 0-34,-8 0 8,18 0-70,-8 0 59,10 0-23,1 0 60,-1 0 1,10 0-36,-7 0 6,16 0 18,-6 0 6,9 0-35,0 0 17,11 0-126,1 0 116,11 0-42,9 0-16,-7 0-2,18 0 46,-20 0 0,10 0 90,-11 0-99,1 0 12,-11 0 0,18 0-6,-15 0-32,27 0-5,-7 0 39,9 0-1,-9 0-64,-3 0 34,-10 0 76,10 0-90,2 0-5,12 0 49,8 0-5,3 0-20,-10 0 1,4 0 12,-16 0-11,0 0 47,7 0-45,2 0 4,4 0 39,15 0-7,-5 0-52,-3 0 6,0 0 3,-10 0 10,9 0-79,-7 0 105,27 0 0,-14 0 10,6 0-2,-3 0-68,-16 0 12,-1 0-32,-4 0 53,-18 0-34,18 0 16,-7 0-3,0 0 30,-4 0 4,-8 0 34,-11 0 8,-12 0 54,8 0-85,-14 0-105,16 0 52,0 0-6,2 0 5,0 0-16,9 0 55,-19 0-10,9 0-62,-11 0 42,0 0 24,-8 0-36,4 0-2,-15 0 20,7 0-4,-9 0-49,-1 0 44,0 0 30,1 0-31,-2 0-10,2 0 15,-12 0 6,9 0-20,-16 0-2,14 0-1,-14 0-4,5 0-6,-8 0 7,-2 0 75,11 0 7,-7 0-92,7 0-10,-10 0 5,-1 0 18,13 0 2,-10 0-1,7 0 12,-8 0 38,0 0 23,7 0-42,-5 0 113,6 0-157,-8 0 8,-1 0 6,10 0 0,-8 0-8,9 0-976,-12 0 656,2 0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12355,'52'0'-322,"3"0"453,-17 0-13,11 0-6,15 0 12,4 0-85,25 0-13,-6 0-58,9 0 72,-46 0 0,1 0 60,36 0-56,-33 0 1,-1 0-4,-2 0 1,2 0-21,4 0 0,1 0 1,-4 0-1,-2 0 72,45 0-76,-16 0 0,9 0 3,-3 0 1,5 0 31,-14 0 1,-10 0-15,5 0 0,-9 0 12,6 0 1,3 0-22,9 0 1,-1 0-5,0 0 1,-4 0 30,-1 0 1,7 0 5,3 0 0,-1 0-31,7 0 0,-7 0-1,7 0 1,-2 0-40,2 0 1,-2 0 42,7 0 0,0 0-64,-46 0 0,0 0 1,45 0 62,0 0 1,-4 0-4,5 0 1,-1 0-21,-45 0 1,0 0 0,46 0 2,-1 0 1,-3 0 66,3 0 1,0 0-35,-45 0 1,0 0 0,1 0 0,-1 0-20,-1 0 1,1 0 0,44 0 9,-5 0 0,5 0-37,-4 0 1,7 0 56,-7 0 1,-4 0-8,-5 0 1,-2 0-50,6 0 0,0 0 0,11 0 0,-9 0 38,-1 0 0,-6 0 9,-8 0 0,7 0-98,7 0 1,-1 0 74,0 0 0,0 0-161,-9 0 0,5 0 111,-4 0 1,0 0 45,0 0 1,-4 0-64,4 0 15,-4 0 117,16 0 17,8 0-104,-37 0 0,0 0 2,-5 0 1,0 0-9,1 0 1,0 0 22,-6 0 1,0 0 11,38 0-20,-5 0-8,3 0 113,-12 0 6,10 0-160,-5 0 53,-13 0 10,4 0-38,-13 0-11,0 0-10,0 0-16,1 0 10,-2 0 24,-5 0 8,-3 0-3,-11 0 148,-9 0-122,-8 0 541,-13 0-492,11 0-65,-3 0-1,0 0 44,4 0-34,-6 0 5,2 0 33,5 0 8,-6 0 149,-1 0-104,7 0-45,-6 0-301,7 0 0,-7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07:51:06.5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12221,'33'0'400,"-4"0"-284,-12 0 16,1 0-59,0 0 49,3 0 7,-2 0-78,6 0-4,-1 0 17,-2 0-28,3 0-8,-6 0 54,2 0-38,-3 0-16,0 0 1,0 0-20,-1 0-5,-3 0 49,3 0-14,-3 0 161,-1 0-140,4 0-25,-7 0-33,7 0-3,-7 0 79,3 0 0,-5 0-12,1 0-23,4 0-30,-3 0 10,2 0-10,-3 0-36,1 0 35,2 0 22,-3 0-37,4 0-2,-3 0 9,-2 0 0,5 0 103,-4 0 80,5 0-180,-6 0 19,1 0-33,4 0-14,-3 0-18,3 0 42,-4 0 54,0 0-15,3 0-39,-2 0 6,3 0 34,-5 0-8,1 0-16,5 0 96,-5 0-100,3 0 0,-2 0-9,-1 0-31,3 0-7,-2 0 20,3 0 85,-4 0 791,-1 0-867,5 0-22,-3 0-72,3 0 37,-5 0 50,2 0-26,3 0 0,-3 0 44,2 0 3,-3 0-27,0 0-212,3 0-18,-2 0 0,3 0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99DF-F53E-7449-AAB0-149B81091FD1}" type="datetimeFigureOut">
              <a:rPr lang="en-IL" smtClean="0"/>
              <a:t>31/10/2025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6F946-6A2D-F047-961B-9B0B44BA5E2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5922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55EC3-2AE9-EC75-4AFA-E4C90D57D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6E4B2-0187-98FA-B3D5-B176FD9A2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5B768-AE1F-DC83-A74B-7D04A5162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F534A-4E50-3A99-7B11-5211E9EC7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0633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127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ECF0B-7006-C133-E93F-9370C922A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3BFB9-51C0-AE21-3327-044A14AF2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12CF19C-2C3B-C3E4-49A6-07D2567B401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sz="1200" baseline="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12CF19C-2C3B-C3E4-49A6-07D2567B401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Now, I’ll define a structure that is a basic element in all our results, namely message chains. First, let’s just look at these processes and their time lines, and let’s say here that at time t, process </a:t>
                </a:r>
                <a:r>
                  <a:rPr lang="en-US" dirty="0" err="1"/>
                  <a:t>i</a:t>
                </a:r>
                <a:r>
                  <a:rPr lang="en-US" dirty="0"/>
                  <a:t> sends a message to j. A bit later, j sends a message to l etc. Then here we say that there is a message chain from </a:t>
                </a:r>
                <a:r>
                  <a:rPr lang="en-US" i="0">
                    <a:latin typeface="Cambria Math" panose="02040503050406030204" pitchFamily="18" charset="0"/>
                  </a:rPr>
                  <a:t>⟨𝑖,𝑡⟩</a:t>
                </a:r>
                <a:r>
                  <a:rPr lang="en-IL" sz="1200" dirty="0"/>
                  <a:t> to </a:t>
                </a:r>
                <a:r>
                  <a:rPr lang="en-US" b="0" i="0">
                    <a:latin typeface="Cambria Math" panose="02040503050406030204" pitchFamily="18" charset="0"/>
                  </a:rPr>
                  <a:t>⟨𝑙</a:t>
                </a:r>
                <a:r>
                  <a:rPr lang="en-US" i="0">
                    <a:latin typeface="Cambria Math" panose="02040503050406030204" pitchFamily="18" charset="0"/>
                  </a:rPr>
                  <a:t>,𝑡</a:t>
                </a:r>
                <a:r>
                  <a:rPr lang="en-US" b="0" i="0">
                    <a:latin typeface="Cambria Math" panose="02040503050406030204" pitchFamily="18" charset="0"/>
                  </a:rPr>
                  <a:t>^′ ⟩</a:t>
                </a:r>
                <a:r>
                  <a:rPr lang="en-IL" sz="1200" dirty="0"/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E&lt;e’ </a:t>
                </a:r>
                <a:r>
                  <a:rPr lang="en-US" sz="1200" dirty="0" err="1"/>
                  <a:t>happen’s</a:t>
                </a:r>
                <a:r>
                  <a:rPr lang="en-US" sz="1200" dirty="0"/>
                  <a:t> before </a:t>
                </a:r>
                <a:r>
                  <a:rPr lang="en-US" sz="1200" dirty="0" err="1"/>
                  <a:t>iff</a:t>
                </a:r>
                <a:r>
                  <a:rPr lang="en-US" sz="1200" dirty="0"/>
                  <a:t> there is a message chain between them. What can impact on event? What there is in the </a:t>
                </a:r>
                <a:r>
                  <a:rPr lang="en-US" sz="1200" dirty="0" err="1"/>
                  <a:t>apst</a:t>
                </a:r>
                <a:endParaRPr lang="en-US" dirty="0"/>
              </a:p>
              <a:p>
                <a:r>
                  <a:rPr lang="en-US" dirty="0"/>
                  <a:t>Transition: Message chains are the only way to guarantee real time order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1BE08-B9C3-E17A-28E5-43D77F221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110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0B65A-8986-47FF-574D-2CAB9CE1A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2B103-077F-82C7-2C1F-9CB7BE02B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0603B99-98C5-CCAF-8F1F-1D01561CCE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l" defTabSz="914400" rtl="0" eaLnBrk="1" latinLnBrk="0" hangingPunct="1"/>
                <a:endParaRPr lang="en-IL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0603B99-98C5-CCAF-8F1F-1D01561CCE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l" defTabSz="914400" rtl="0" eaLnBrk="1" latinLnBrk="0" hangingPunct="1"/>
                <a:r>
                  <a:rPr lang="en-US" dirty="0"/>
                  <a:t>C</a:t>
                </a:r>
                <a:r>
                  <a:rPr lang="en-IL" dirty="0"/>
                  <a:t>ouleur gris clair sans l’outline</a:t>
                </a:r>
              </a:p>
              <a:p>
                <a:pPr marL="0" algn="l" defTabSz="914400" rtl="0" eaLnBrk="1" latinLnBrk="0" hangingPunct="1"/>
                <a:r>
                  <a:rPr lang="en-IL" dirty="0"/>
                  <a:t>This leads us to the definition of the past of a node.</a:t>
                </a:r>
              </a:p>
              <a:p>
                <a:pPr marL="0" algn="l" defTabSz="914400" rtl="0" eaLnBrk="1" latinLnBrk="0" hangingPunct="1"/>
                <a:endParaRPr lang="en-I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IL" sz="1200" dirty="0"/>
                  <a:t>’s </a:t>
                </a:r>
                <a:r>
                  <a:rPr lang="en-IL" sz="1200" b="1" dirty="0">
                    <a:solidFill>
                      <a:srgbClr val="AE4AFE"/>
                    </a:solidFill>
                  </a:rPr>
                  <a:t>past</a:t>
                </a:r>
                <a:r>
                  <a:rPr lang="en-IL" sz="1200" dirty="0"/>
                  <a:t> in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𝑟</a:t>
                </a:r>
                <a:r>
                  <a:rPr lang="en-IL" sz="1200" dirty="0"/>
                  <a:t> is the set of </a:t>
                </a:r>
                <a:r>
                  <a:rPr lang="en-IL" sz="1200" dirty="0">
                    <a:solidFill>
                      <a:srgbClr val="AE49FE"/>
                    </a:solidFill>
                  </a:rPr>
                  <a:t>nodes</a:t>
                </a:r>
                <a:r>
                  <a:rPr lang="en-IL" sz="1200" dirty="0"/>
                  <a:t> that have a </a:t>
                </a:r>
                <a:r>
                  <a:rPr lang="en-IL" sz="1200" dirty="0">
                    <a:solidFill>
                      <a:srgbClr val="AE49FE"/>
                    </a:solidFill>
                  </a:rPr>
                  <a:t>message chain to </a:t>
                </a:r>
                <a:r>
                  <a:rPr lang="en-US" sz="1200" i="0">
                    <a:latin typeface="Cambria Math" panose="02040503050406030204" pitchFamily="18" charset="0"/>
                  </a:rPr>
                  <a:t>𝜃 </a:t>
                </a:r>
                <a:r>
                  <a:rPr lang="en-IL" sz="1200" dirty="0"/>
                  <a:t>in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𝑟</a:t>
                </a:r>
                <a:r>
                  <a:rPr lang="en-IL" sz="1200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L" sz="1200" dirty="0"/>
                  <a:t>[DEPICT FIGURE]</a:t>
                </a:r>
              </a:p>
              <a:p>
                <a:pPr marL="0" algn="l" defTabSz="914400" rtl="0" eaLnBrk="1" latinLnBrk="0" hangingPunct="1"/>
                <a:endParaRPr lang="en-IL" dirty="0"/>
              </a:p>
              <a:p>
                <a:pPr marL="0" algn="l" defTabSz="914400" rtl="0" eaLnBrk="1" latinLnBrk="0" hangingPunct="1"/>
                <a:r>
                  <a:rPr lang="en-IL" dirty="0"/>
                  <a:t>Observe that there can be </a:t>
                </a:r>
                <a:r>
                  <a:rPr lang="en-US" dirty="0"/>
                  <a:t>a node that in real time is before theta but that is not in theta’s past because there is no message chain from it to </a:t>
                </a:r>
                <a:r>
                  <a:rPr lang="en-US" dirty="0" err="1"/>
                  <a:t>thteta</a:t>
                </a:r>
                <a:r>
                  <a:rPr lang="en-US" dirty="0"/>
                  <a:t>. for instance [SHOW SOMETHING IN THE BLUE] is not in &lt;</a:t>
                </a:r>
                <a:r>
                  <a:rPr lang="en-US" dirty="0" err="1"/>
                  <a:t>j,t</a:t>
                </a:r>
                <a:r>
                  <a:rPr lang="en-US" dirty="0"/>
                  <a:t>&gt;’s past. </a:t>
                </a:r>
              </a:p>
              <a:p>
                <a:pPr marL="0" algn="l" defTabSz="914400" rtl="0" eaLnBrk="1" latinLnBrk="0" hangingPunct="1"/>
                <a:r>
                  <a:rPr lang="en-IL" baseline="0" dirty="0"/>
                  <a:t>Actually, the boundary of the past is a consistent cut, meaning that there is no mes</a:t>
                </a:r>
                <a:r>
                  <a:rPr lang="en-US" baseline="0" dirty="0"/>
                  <a:t>s</a:t>
                </a:r>
                <a:r>
                  <a:rPr lang="en-IL" baseline="0" dirty="0"/>
                  <a:t>age from nodes right to the boundary to the nodes on the left of the boundary. This property is crucial for our next theorem.</a:t>
                </a:r>
              </a:p>
              <a:p>
                <a:pPr marL="0" algn="l" defTabSz="914400" rtl="0" eaLnBrk="1" latinLnBrk="0" hangingPunct="1"/>
                <a:endParaRPr lang="he-IL" dirty="0"/>
              </a:p>
              <a:p>
                <a:pPr marL="0" algn="l" defTabSz="914400" rtl="0" eaLnBrk="1" latinLnBrk="0" hangingPunct="1"/>
                <a:r>
                  <a:rPr lang="en-IL" dirty="0"/>
                  <a:t>Previous results (Lamport, Chandy&amp;Misra) show that only events in the past of a node can affect it. Our analysis goes beyond as we show in the next theorem.</a:t>
                </a:r>
              </a:p>
              <a:p>
                <a:pPr marL="0" algn="l" defTabSz="914400" rtl="0" eaLnBrk="1" latinLnBrk="0" hangingPunct="1"/>
                <a:endParaRPr lang="en-IL" dirty="0"/>
              </a:p>
              <a:p>
                <a:pPr marL="0" algn="l" defTabSz="914400" rtl="0" eaLnBrk="1" latinLnBrk="0" hangingPunct="1"/>
                <a:r>
                  <a:rPr lang="en-IL" strike="sngStrike" dirty="0"/>
                  <a:t>By definition, there cannot be a message from the blue to the yellow.</a:t>
                </a:r>
              </a:p>
              <a:p>
                <a:pPr marL="0" algn="l" defTabSz="914400" rtl="0" eaLnBrk="1" latinLnBrk="0" hangingPunct="1"/>
                <a:r>
                  <a:rPr lang="en-IL" strike="sngStrike" dirty="0"/>
                  <a:t>This property is crucial for our next theorem.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5E2C6-596C-CB1B-C94A-89C6CB0A9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D4579-BD0A-FE40-AFF9-959E7685C95D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985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r" defTabSz="914400" rtl="1" eaLnBrk="1" latinLnBrk="0" hangingPunct="1"/>
                <a:r>
                  <a:rPr lang="he-IL" dirty="0"/>
                  <a:t>כאן מה שאנחנו מראים זה שבהינתן ריצה של פרוטוקול וצומת </a:t>
                </a:r>
                <a:r>
                  <a:rPr lang="en-US" i="0" dirty="0">
                    <a:latin typeface="Cambria Math" panose="02040503050406030204" pitchFamily="18" charset="0"/>
                  </a:rPr>
                  <a:t>𝜃</a:t>
                </a:r>
                <a:r>
                  <a:rPr lang="he-IL" dirty="0"/>
                  <a:t> קיימת ריצה של אותו פרוטוקול בו כל מה שנמצא מחוץ ל-</a:t>
                </a:r>
                <a:r>
                  <a:rPr lang="he-IL" dirty="0" err="1"/>
                  <a:t>pas</a:t>
                </a:r>
                <a:r>
                  <a:rPr lang="en-US" dirty="0"/>
                  <a:t>t </a:t>
                </a:r>
                <a:r>
                  <a:rPr lang="he-IL" baseline="0" dirty="0"/>
                  <a:t> של </a:t>
                </a:r>
                <a:r>
                  <a:rPr lang="en-US" i="0" dirty="0">
                    <a:latin typeface="Cambria Math" panose="02040503050406030204" pitchFamily="18" charset="0"/>
                  </a:rPr>
                  <a:t>𝜃</a:t>
                </a:r>
                <a:r>
                  <a:rPr lang="he-IL" dirty="0"/>
                  <a:t> מוזז ב-</a:t>
                </a:r>
                <a:r>
                  <a:rPr lang="he-IL" dirty="0" err="1"/>
                  <a:t>del</a:t>
                </a:r>
                <a:r>
                  <a:rPr lang="en-US" dirty="0"/>
                  <a:t>ta</a:t>
                </a:r>
                <a:r>
                  <a:rPr lang="he-IL" dirty="0"/>
                  <a:t> יחידות זמן. ובצם ב-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𝑟 ̃</a:t>
                </a:r>
                <a:r>
                  <a:rPr lang="he-IL" dirty="0"/>
                  <a:t> התהליכים במצב....</a:t>
                </a:r>
              </a:p>
              <a:p>
                <a:pPr marL="0" algn="r" defTabSz="914400" rtl="1" eaLnBrk="1" latinLnBrk="0" hangingPunct="1"/>
                <a:r>
                  <a:rPr lang="he-IL" dirty="0"/>
                  <a:t>בפרט...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D4579-BD0A-FE40-AFF9-959E7685C95D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4812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CF462-4DFD-6932-D5ED-321782F5D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A3EE8-F25F-71B1-2912-EFBDF1872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B6859-CC2B-E941-4439-AC42A9C18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90407-0255-B6A3-07CA-D7EDFB7A5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6659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8BECB-D1CF-0B1A-6B05-9157E06CB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84F3E-14DB-2DEA-160D-256BE688A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40DF6-3097-8263-6FCC-EA339F1BF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0094D-8E90-BB59-9CC5-D0F1D0259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4092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81EA-5EC6-1913-B98A-08803BFB6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32D7B-570C-90CC-0BD5-A05F76B6C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B5220-0213-67FC-A688-0C20998E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B189-5FBA-2EE3-4D78-A5F29105C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8324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5F10C-3919-F878-7806-D0C53E54F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61B43-8E5D-E4F0-78F7-D1D83A74C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97040-DB9D-A27C-8102-A88D2EAF2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29DBB-39A5-D26F-B26A-690FD4D6B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6021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F988A-A6EB-C84E-8951-9F14D0374108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140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3F4BF-AA9D-517F-DA71-DF607290E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C1539-8F5D-DA52-0238-6CD34EC7A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8A038-3B1A-3B7D-C732-ED9A6CD91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B2A26-84BC-429A-AAB8-E6931407A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773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0966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3407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566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72422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9580B-3B65-ACF2-053D-FB6E077C4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FCBE41-DF0E-6DFF-9863-2B4403429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075FC2C-DAC9-7BA1-8FCA-3EF0B5F9B46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l" defTabSz="914400" rtl="0" eaLnBrk="1" latinLnBrk="0" hangingPunct="1"/>
                <a:endParaRPr lang="en-IL" sz="120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0603B99-98C5-CCAF-8F1F-1D01561CCE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l" defTabSz="914400" rtl="0" eaLnBrk="1" latinLnBrk="0" hangingPunct="1"/>
                <a:r>
                  <a:rPr lang="en-US" dirty="0"/>
                  <a:t>C</a:t>
                </a:r>
                <a:r>
                  <a:rPr lang="en-IL" dirty="0"/>
                  <a:t>ouleur gris clair sans l’outline</a:t>
                </a:r>
              </a:p>
              <a:p>
                <a:pPr marL="0" algn="l" defTabSz="914400" rtl="0" eaLnBrk="1" latinLnBrk="0" hangingPunct="1"/>
                <a:r>
                  <a:rPr lang="en-IL" dirty="0"/>
                  <a:t>This leads us to the definition of the past of a node.</a:t>
                </a:r>
              </a:p>
              <a:p>
                <a:pPr marL="0" algn="l" defTabSz="914400" rtl="0" eaLnBrk="1" latinLnBrk="0" hangingPunct="1"/>
                <a:endParaRPr lang="en-IL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effectLst/>
                    <a:latin typeface="Cambria Math" panose="02040503050406030204" pitchFamily="18" charset="0"/>
                  </a:rPr>
                  <a:t>𝜃</a:t>
                </a:r>
                <a:r>
                  <a:rPr lang="en-IL" sz="1200" dirty="0"/>
                  <a:t>’s </a:t>
                </a:r>
                <a:r>
                  <a:rPr lang="en-IL" sz="1200" b="1" dirty="0">
                    <a:solidFill>
                      <a:srgbClr val="AE4AFE"/>
                    </a:solidFill>
                  </a:rPr>
                  <a:t>past</a:t>
                </a:r>
                <a:r>
                  <a:rPr lang="en-IL" sz="1200" dirty="0"/>
                  <a:t> in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𝑟</a:t>
                </a:r>
                <a:r>
                  <a:rPr lang="en-IL" sz="1200" dirty="0"/>
                  <a:t> is the set of </a:t>
                </a:r>
                <a:r>
                  <a:rPr lang="en-IL" sz="1200" dirty="0">
                    <a:solidFill>
                      <a:srgbClr val="AE49FE"/>
                    </a:solidFill>
                  </a:rPr>
                  <a:t>nodes</a:t>
                </a:r>
                <a:r>
                  <a:rPr lang="en-IL" sz="1200" dirty="0"/>
                  <a:t> that have a </a:t>
                </a:r>
                <a:r>
                  <a:rPr lang="en-IL" sz="1200" dirty="0">
                    <a:solidFill>
                      <a:srgbClr val="AE49FE"/>
                    </a:solidFill>
                  </a:rPr>
                  <a:t>message chain to </a:t>
                </a:r>
                <a:r>
                  <a:rPr lang="en-US" sz="1200" i="0">
                    <a:latin typeface="Cambria Math" panose="02040503050406030204" pitchFamily="18" charset="0"/>
                  </a:rPr>
                  <a:t>𝜃 </a:t>
                </a:r>
                <a:r>
                  <a:rPr lang="en-IL" sz="1200" dirty="0"/>
                  <a:t>in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𝑟</a:t>
                </a:r>
                <a:r>
                  <a:rPr lang="en-IL" sz="1200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L" sz="1200" dirty="0"/>
                  <a:t>[DEPICT FIGURE]</a:t>
                </a:r>
              </a:p>
              <a:p>
                <a:pPr marL="0" algn="l" defTabSz="914400" rtl="0" eaLnBrk="1" latinLnBrk="0" hangingPunct="1"/>
                <a:endParaRPr lang="en-IL" dirty="0"/>
              </a:p>
              <a:p>
                <a:pPr marL="0" algn="l" defTabSz="914400" rtl="0" eaLnBrk="1" latinLnBrk="0" hangingPunct="1"/>
                <a:r>
                  <a:rPr lang="en-IL" dirty="0"/>
                  <a:t>Observe that there can be </a:t>
                </a:r>
                <a:r>
                  <a:rPr lang="en-US" dirty="0"/>
                  <a:t>a node that in real time is before theta but that is not in theta’s past because there is no message chain from it to </a:t>
                </a:r>
                <a:r>
                  <a:rPr lang="en-US" dirty="0" err="1"/>
                  <a:t>thteta</a:t>
                </a:r>
                <a:r>
                  <a:rPr lang="en-US" dirty="0"/>
                  <a:t>. for instance [SHOW SOMETHING IN THE BLUE] is not in &lt;</a:t>
                </a:r>
                <a:r>
                  <a:rPr lang="en-US" dirty="0" err="1"/>
                  <a:t>j,t</a:t>
                </a:r>
                <a:r>
                  <a:rPr lang="en-US" dirty="0"/>
                  <a:t>&gt;’s past. </a:t>
                </a:r>
              </a:p>
              <a:p>
                <a:pPr marL="0" algn="l" defTabSz="914400" rtl="0" eaLnBrk="1" latinLnBrk="0" hangingPunct="1"/>
                <a:r>
                  <a:rPr lang="en-IL" baseline="0" dirty="0"/>
                  <a:t>Actually, the boundary of the past is a consistent cut, meaning that there is no mes</a:t>
                </a:r>
                <a:r>
                  <a:rPr lang="en-US" baseline="0" dirty="0"/>
                  <a:t>s</a:t>
                </a:r>
                <a:r>
                  <a:rPr lang="en-IL" baseline="0" dirty="0"/>
                  <a:t>age from nodes right to the boundary to the nodes on the left of the boundary. This property is crucial for our next theorem.</a:t>
                </a:r>
              </a:p>
              <a:p>
                <a:pPr marL="0" algn="l" defTabSz="914400" rtl="0" eaLnBrk="1" latinLnBrk="0" hangingPunct="1"/>
                <a:endParaRPr lang="he-IL" dirty="0"/>
              </a:p>
              <a:p>
                <a:pPr marL="0" algn="l" defTabSz="914400" rtl="0" eaLnBrk="1" latinLnBrk="0" hangingPunct="1"/>
                <a:r>
                  <a:rPr lang="en-IL" dirty="0"/>
                  <a:t>Previous results (Lamport, Chandy&amp;Misra) show that only events in the past of a node can affect it. Our analysis goes beyond as we show in the next theorem.</a:t>
                </a:r>
              </a:p>
              <a:p>
                <a:pPr marL="0" algn="l" defTabSz="914400" rtl="0" eaLnBrk="1" latinLnBrk="0" hangingPunct="1"/>
                <a:endParaRPr lang="en-IL" dirty="0"/>
              </a:p>
              <a:p>
                <a:pPr marL="0" algn="l" defTabSz="914400" rtl="0" eaLnBrk="1" latinLnBrk="0" hangingPunct="1"/>
                <a:r>
                  <a:rPr lang="en-IL" strike="sngStrike" dirty="0"/>
                  <a:t>By definition, there cannot be a message from the blue to the yellow.</a:t>
                </a:r>
              </a:p>
              <a:p>
                <a:pPr marL="0" algn="l" defTabSz="914400" rtl="0" eaLnBrk="1" latinLnBrk="0" hangingPunct="1"/>
                <a:r>
                  <a:rPr lang="en-IL" strike="sngStrike" dirty="0"/>
                  <a:t>This property is crucial for our next theorem. 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2766-F685-B24D-F775-28837A107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D4579-BD0A-FE40-AFF9-959E7685C95D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9845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FDEF1-A698-5AF7-2EE1-EFBCD7B94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F7588C-84E0-22F4-5D35-2198C22EA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66C1733-4B9B-1A7D-1082-AB0C6F39E38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r" defTabSz="914400" rtl="1" eaLnBrk="1" latinLnBrk="0" hangingPunct="1"/>
                <a:r>
                  <a:rPr lang="he-IL" dirty="0"/>
                  <a:t>כאן מה שאנחנו מראים זה שבהינתן ריצה של פרוטוקול וצומת </a:t>
                </a:r>
                <a:r>
                  <a:rPr lang="en-US" i="0" dirty="0">
                    <a:latin typeface="Cambria Math" panose="02040503050406030204" pitchFamily="18" charset="0"/>
                  </a:rPr>
                  <a:t>𝜃</a:t>
                </a:r>
                <a:r>
                  <a:rPr lang="he-IL" dirty="0"/>
                  <a:t> קיימת ריצה של אותו פרוטוקול בו כל מה שנמצא מחוץ ל-</a:t>
                </a:r>
                <a:r>
                  <a:rPr lang="he-IL" dirty="0" err="1"/>
                  <a:t>pas</a:t>
                </a:r>
                <a:r>
                  <a:rPr lang="en-US" dirty="0"/>
                  <a:t>t </a:t>
                </a:r>
                <a:r>
                  <a:rPr lang="he-IL" baseline="0" dirty="0"/>
                  <a:t> של </a:t>
                </a:r>
                <a:r>
                  <a:rPr lang="en-US" i="0" dirty="0">
                    <a:latin typeface="Cambria Math" panose="02040503050406030204" pitchFamily="18" charset="0"/>
                  </a:rPr>
                  <a:t>𝜃</a:t>
                </a:r>
                <a:r>
                  <a:rPr lang="he-IL" dirty="0"/>
                  <a:t> מוזז ב-</a:t>
                </a:r>
                <a:r>
                  <a:rPr lang="he-IL" dirty="0" err="1"/>
                  <a:t>del</a:t>
                </a:r>
                <a:r>
                  <a:rPr lang="en-US" dirty="0"/>
                  <a:t>ta</a:t>
                </a:r>
                <a:r>
                  <a:rPr lang="he-IL" dirty="0"/>
                  <a:t> יחידות זמן. ובצם ב-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𝑟 ̃</a:t>
                </a:r>
                <a:r>
                  <a:rPr lang="he-IL" dirty="0"/>
                  <a:t> התהליכים במצב....</a:t>
                </a:r>
              </a:p>
              <a:p>
                <a:pPr marL="0" algn="r" defTabSz="914400" rtl="1" eaLnBrk="1" latinLnBrk="0" hangingPunct="1"/>
                <a:r>
                  <a:rPr lang="he-IL" dirty="0"/>
                  <a:t>בפרט...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E37F7-5E5F-EC11-C862-5507AB970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D4579-BD0A-FE40-AFF9-959E7685C95D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26381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7AB61-007F-8048-4E1E-7D89604F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CCB31-C25E-78CE-8CF1-691FA46A1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8654E-544C-7E03-F30F-E72A6B4D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FF417-E82F-F9B9-378A-EF3272BD3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5128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48665-1E27-2CEF-E525-F7D34B4DE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FE086D-A863-3692-3A8D-B3792908F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80B6B70-1E5C-8A3F-5FA8-99AD609A4B3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80B6B70-1E5C-8A3F-5FA8-99AD609A4B3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L" dirty="0"/>
                  <a:t>Basically, we want to properly define the fact that switching the order between operations, does not actually have impact, neither on the operations being switched, neither on a future operation. Formally, we say that two operations of an object, </a:t>
                </a:r>
                <a:r>
                  <a:rPr lang="en-US" b="0" i="0" dirty="0">
                    <a:solidFill>
                      <a:srgbClr val="AE49FE"/>
                    </a:solidFill>
                    <a:latin typeface="Cambria Math" panose="02040503050406030204" pitchFamily="18" charset="0"/>
                  </a:rPr>
                  <a:t>𝑜_1</a:t>
                </a:r>
                <a:r>
                  <a:rPr lang="en-US" b="0" i="0" dirty="0">
                    <a:latin typeface="Cambria Math" panose="02040503050406030204" pitchFamily="18" charset="0"/>
                  </a:rPr>
                  <a:t>,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𝑜_2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AE49FE"/>
                    </a:solidFill>
                  </a:rPr>
                  <a:t>commute </a:t>
                </a:r>
                <a:r>
                  <a:rPr lang="en-US" dirty="0"/>
                  <a:t>if:</a:t>
                </a:r>
                <a:r>
                  <a:rPr lang="en-US" dirty="0">
                    <a:solidFill>
                      <a:srgbClr val="AE49FE"/>
                    </a:solidFill>
                  </a:rPr>
                  <a:t> </a:t>
                </a:r>
                <a:r>
                  <a:rPr lang="en-US" dirty="0"/>
                  <a:t>For all operation </a:t>
                </a:r>
                <a:r>
                  <a:rPr lang="en-US" i="0" dirty="0">
                    <a:latin typeface="Cambria Math" panose="02040503050406030204" pitchFamily="18" charset="0"/>
                  </a:rPr>
                  <a:t>𝑜_</a:t>
                </a:r>
                <a:r>
                  <a:rPr lang="en-US" b="0" i="0" dirty="0">
                    <a:latin typeface="Cambria Math" panose="02040503050406030204" pitchFamily="18" charset="0"/>
                  </a:rPr>
                  <a:t>3</a:t>
                </a:r>
                <a:r>
                  <a:rPr lang="en-US" dirty="0"/>
                  <a:t> and response values </a:t>
                </a:r>
                <a:r>
                  <a:rPr lang="en-US" b="0" i="0">
                    <a:solidFill>
                      <a:srgbClr val="AE49FE"/>
                    </a:solidFill>
                    <a:latin typeface="Cambria Math" panose="02040503050406030204" pitchFamily="18" charset="0"/>
                  </a:rPr>
                  <a:t>𝑢_</a:t>
                </a:r>
                <a:r>
                  <a:rPr lang="en-US" i="0">
                    <a:solidFill>
                      <a:srgbClr val="AE49FE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i="0">
                    <a:latin typeface="Cambria Math" panose="02040503050406030204" pitchFamily="18" charset="0"/>
                  </a:rPr>
                  <a:t>,</a:t>
                </a:r>
                <a:r>
                  <a:rPr lang="en-US" b="0" i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𝑢_</a:t>
                </a:r>
                <a:r>
                  <a:rPr lang="en-US" i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i="0">
                    <a:latin typeface="Cambria Math" panose="02040503050406030204" pitchFamily="18" charset="0"/>
                  </a:rPr>
                  <a:t>,</a:t>
                </a:r>
                <a:r>
                  <a:rPr lang="en-US" b="0" i="0">
                    <a:latin typeface="Cambria Math" panose="02040503050406030204" pitchFamily="18" charset="0"/>
                  </a:rPr>
                  <a:t>𝑢_</a:t>
                </a:r>
                <a:r>
                  <a:rPr lang="en-US" i="0">
                    <a:latin typeface="Cambria Math" panose="02040503050406030204" pitchFamily="18" charset="0"/>
                  </a:rPr>
                  <a:t>3  </a:t>
                </a:r>
                <a:r>
                  <a:rPr lang="en-US" dirty="0"/>
                  <a:t>such that</a:t>
                </a:r>
              </a:p>
              <a:p>
                <a:endParaRPr lang="en-IL" dirty="0"/>
              </a:p>
              <a:p>
                <a:r>
                  <a:rPr lang="en-IL" dirty="0"/>
                  <a:t>Let’s see examples of commuting or not commuting operations. First for registers. And now, our delaying the future enables us to show the following theorem: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2F6A9-5DB3-D18F-C9D0-979D2F1AC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0309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62543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44B37-73FE-FCCD-EB43-62C80747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17D50-747D-37C0-AFFA-845D5B028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91DE6-36EB-9071-4D02-335A0DFD5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601D-163A-7719-421A-16DFB4E34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8125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953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22647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D62B-6283-26D0-0492-3A47E70AB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7C6B2-2ECD-DBB1-0136-7AB27D1A8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2C10EC-D652-60B1-C7BA-44F7E8EC6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83DA-DCF2-D0FD-7989-2214DF8F1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30203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8024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L" dirty="0"/>
                  <a:t>Let’s first look at message passing model, with up to f potential failures. Our next central result that follows from our theorems is that processes must interact with quorums. It says that every completing operation must </a:t>
                </a:r>
                <a:r>
                  <a:rPr lang="en-US" dirty="0">
                    <a:solidFill>
                      <a:srgbClr val="AE49FE"/>
                    </a:solidFill>
                  </a:rPr>
                  <a:t>have round trip interactions </a:t>
                </a:r>
                <a:r>
                  <a:rPr lang="en-US" dirty="0"/>
                  <a:t>with a quorum of</a:t>
                </a:r>
                <a:r>
                  <a:rPr lang="en-US" dirty="0">
                    <a:solidFill>
                      <a:srgbClr val="AE49FE"/>
                    </a:solidFill>
                  </a:rPr>
                  <a:t> at least </a:t>
                </a:r>
                <a:r>
                  <a:rPr lang="en-US" b="0" i="0">
                    <a:solidFill>
                      <a:srgbClr val="AE49FE"/>
                    </a:solidFill>
                    <a:latin typeface="Cambria Math" panose="02040503050406030204" pitchFamily="18" charset="0"/>
                  </a:rPr>
                  <a:t>𝑓</a:t>
                </a:r>
                <a:r>
                  <a:rPr lang="en-IL" dirty="0"/>
                  <a:t> other processes.</a:t>
                </a:r>
              </a:p>
              <a:p>
                <a:endParaRPr lang="en-IL" dirty="0"/>
              </a:p>
              <a:p>
                <a:r>
                  <a:rPr lang="en-IL" dirty="0"/>
                  <a:t>Roughly, the idea is that if there is no such round trips, then we can …</a:t>
                </a: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2283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16A26-9F88-03DB-A22B-36107A12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77AC9-6CE3-3B3A-5C79-C65FF2807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D4884-DDE1-993D-A0C1-FE2650CA0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6BB5B-527B-A433-7CB1-D79820786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8798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F988A-A6EB-C84E-8951-9F14D0374108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4424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B86D2-9843-7396-B121-AD67A0764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96706-77CC-6462-F9AD-1C7501321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5B13D-18AE-607D-8F62-1F84EA6EA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B5E67-4C75-8AE2-68B3-BD7539A8A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7797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338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3828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413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D7A9-588D-8946-9452-A3E4F9FB1EDE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909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32788-8F02-496A-4ED0-24F91AEC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23A69-F988-5EBE-6AD2-C15C8C0BE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DC425-35D7-D07F-3EC5-1ED6E3815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3C365-E437-AB63-D0F6-58BC1A6D9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D4579-BD0A-FE40-AFF9-959E7685C95D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565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6F946-6A2D-F047-961B-9B0B44BA5E2C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982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r" defTabSz="914400" rtl="1" eaLnBrk="1" latinLnBrk="0" hangingPunct="1"/>
                <a:r>
                  <a:rPr lang="he-IL" dirty="0"/>
                  <a:t>כאן מה שאנחנו מראים זה שבהינתן ריצה של פרוטוקול וצומת </a:t>
                </a:r>
                <a:r>
                  <a:rPr lang="en-US" i="0" dirty="0">
                    <a:latin typeface="Cambria Math" panose="02040503050406030204" pitchFamily="18" charset="0"/>
                  </a:rPr>
                  <a:t>𝜃</a:t>
                </a:r>
                <a:r>
                  <a:rPr lang="he-IL" dirty="0"/>
                  <a:t> קיימת ריצה של אותו פרוטוקול בו כל מה שנמצא מחוץ ל-</a:t>
                </a:r>
                <a:r>
                  <a:rPr lang="he-IL" dirty="0" err="1"/>
                  <a:t>pas</a:t>
                </a:r>
                <a:r>
                  <a:rPr lang="en-US" dirty="0"/>
                  <a:t>t </a:t>
                </a:r>
                <a:r>
                  <a:rPr lang="he-IL" baseline="0" dirty="0"/>
                  <a:t> של </a:t>
                </a:r>
                <a:r>
                  <a:rPr lang="en-US" i="0" dirty="0">
                    <a:latin typeface="Cambria Math" panose="02040503050406030204" pitchFamily="18" charset="0"/>
                  </a:rPr>
                  <a:t>𝜃</a:t>
                </a:r>
                <a:r>
                  <a:rPr lang="he-IL" dirty="0"/>
                  <a:t> מוזז ב-</a:t>
                </a:r>
                <a:r>
                  <a:rPr lang="he-IL" dirty="0" err="1"/>
                  <a:t>del</a:t>
                </a:r>
                <a:r>
                  <a:rPr lang="en-US" dirty="0"/>
                  <a:t>ta</a:t>
                </a:r>
                <a:r>
                  <a:rPr lang="he-IL" dirty="0"/>
                  <a:t> יחידות זמן. ובצם ב-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𝑟 ̃</a:t>
                </a:r>
                <a:r>
                  <a:rPr lang="he-IL" dirty="0"/>
                  <a:t> התהליכים במצב....</a:t>
                </a:r>
              </a:p>
              <a:p>
                <a:pPr marL="0" algn="r" defTabSz="914400" rtl="1" eaLnBrk="1" latinLnBrk="0" hangingPunct="1"/>
                <a:r>
                  <a:rPr lang="he-IL" dirty="0"/>
                  <a:t>בפרט...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D4579-BD0A-FE40-AFF9-959E7685C95D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481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CE4B-E5BC-CCED-33A1-921AC4AEE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C59DA-B660-BCFD-FC57-22E26BAED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D6B8-D4C4-9F83-F14C-2D115AED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4588-7F1C-DB45-BFEB-4DE950D5A786}" type="datetime1">
              <a:rPr lang="en-US" smtClean="0"/>
              <a:t>10/31/25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95570-DB6A-0914-9AEB-18F78E4B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4C732-77A3-1EC6-F562-ECB0B4CE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531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B056-D989-FBFD-EDB6-831A431D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B6E8A-A60B-2AAB-42A1-AE9E015C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A906-1FB2-BB8B-D6B9-22FCD6F3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1879-20FD-CA46-BB52-EAF15CB071DC}" type="datetime1">
              <a:rPr lang="en-US" smtClean="0"/>
              <a:t>10/31/25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EE6B9-A817-7371-6121-4366C808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F2409-8F71-CF1C-0820-85F6115C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3549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C8641-27EF-A7DF-F8DA-A89FB3D24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FF4CB-34C4-865A-4064-A84D62A9D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A1D4-9D8B-B489-6698-E1ED1F7C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860-3DC3-614B-B573-F231393AC47D}" type="datetime1">
              <a:rPr lang="en-US" smtClean="0"/>
              <a:t>10/31/25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779A-EEEB-E6B7-BE77-D705D1C7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47179-E0DE-25E9-E54A-1CB27213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6985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2457-26DF-493A-38E3-32650EC1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AC96-491E-A5E3-D5C0-393D2FF33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2D4C-22F5-89CD-25FE-2C39B8B4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7BFD-19C3-E54F-82E7-ABDC6CC723AC}" type="datetime1">
              <a:rPr lang="en-US" smtClean="0"/>
              <a:t>10/31/25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7C008-6EA9-44CF-FEFA-19A16E03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6A900-9BC1-369D-C101-7CD5800F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404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09AA-1FCF-8F0D-E698-A7B9559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104BB-64C6-B074-4D3C-0F9C82D9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1EBE-70F3-9BC4-646B-490D410D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6FB8-F42E-BB4B-AAD8-BAE929F2FBD8}" type="datetime1">
              <a:rPr lang="en-US" smtClean="0"/>
              <a:t>10/31/25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0422F-615C-A1E8-FF07-3F28CE26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9AB2-CF17-1E26-B395-6E53A452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9384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67A0-4369-AE33-07F5-328D965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A5FD-6BBD-21E5-B8EB-E94AC6CF4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CC12A-E342-49AA-715B-1946F5A30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7FE86-0A3F-BE3B-D61F-3BC6725A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F71-0837-354A-8D70-7D8B0D254DCB}" type="datetime1">
              <a:rPr lang="en-US" smtClean="0"/>
              <a:t>10/31/25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CE39-03FF-DB53-CE53-A303F11A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F0EF2-B3B3-FDAF-1BFC-19FD0337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6932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1AE3-6A04-FE05-B7B0-3C977D9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9E6F-790D-2D64-8318-E164609FB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3A885-EBBF-2E9B-B441-599B6955F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E0E36-96F1-9DF8-6FD2-5E8A4214E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25336-86BC-24DA-9B62-1F1935462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EAF88-C1BD-3F36-D4D5-5925513B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2338-606F-AF41-A3D6-7DBDED1326AE}" type="datetime1">
              <a:rPr lang="en-US" smtClean="0"/>
              <a:t>10/31/25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C99F6-8AD5-9227-3F52-ED04959D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A0DC10-AA16-4F8B-FF89-8785BA6E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67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DE96-D598-C782-3A99-9794D06A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0E453-536C-DB9D-2711-93C8CFF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CA6-5B1F-AB49-98A6-59AF451D3BE6}" type="datetime1">
              <a:rPr lang="en-US" smtClean="0"/>
              <a:t>10/31/25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8A896-21A6-82B0-30BF-4E00FF86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15E43-0136-2E0A-5B17-66910345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46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30B2D-7F51-BED0-B23C-4F0AAAB3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BAE-D6F0-C34E-A599-79CD411A11A1}" type="datetime1">
              <a:rPr lang="en-US" smtClean="0"/>
              <a:t>10/31/25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DCAED-3E66-027C-FCAF-773A5839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E0A3D-AF8A-101A-C0A2-83CEC83B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3982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969A-2867-EBD2-919B-CB7EF996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979F-839C-27F3-0EFA-FAD5E861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462ED-E398-0FA9-3762-978278CD4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D874A-C827-797C-1931-AE51F5CB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C61-6A82-CE41-AFC1-56FA381F53EB}" type="datetime1">
              <a:rPr lang="en-US" smtClean="0"/>
              <a:t>10/31/25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DB5E1-B408-5A8A-53D2-AC2C06D8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4A7C1-E534-5C89-75A2-EA1A8603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666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08A-729D-DADD-162A-F282A9EB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7668F-F399-F2C3-CD82-23237E2E1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390A4-740E-390F-E8E1-69FB2C1DB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8E6A5-A60C-7D56-6970-BCE50387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1DCA-BA89-5740-A2B6-BBD9F6255284}" type="datetime1">
              <a:rPr lang="en-US" smtClean="0"/>
              <a:t>10/31/25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232BA-4A42-8482-697B-A832B9ED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A032A-9695-C2A4-AF87-BD914552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657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5523C-8F60-334C-2D8A-6718F2B9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3D91-AD6A-D183-7A68-38194B580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5230-47DD-B128-60FB-85B7118A5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480DA-9918-7840-9EC4-7B0BD31173DC}" type="datetime1">
              <a:rPr lang="en-US" smtClean="0"/>
              <a:t>10/31/25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758DA-4CD6-8B25-129D-427EC919B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9031F-2FAD-A53C-A050-0D4FEDADC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C9AF5C-1FD3-EA49-A7B8-8E66451334F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91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7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0.png"/><Relationship Id="rId11" Type="http://schemas.openxmlformats.org/officeDocument/2006/relationships/image" Target="../media/image33.png"/><Relationship Id="rId5" Type="http://schemas.openxmlformats.org/officeDocument/2006/relationships/image" Target="../media/image190.png"/><Relationship Id="rId10" Type="http://schemas.openxmlformats.org/officeDocument/2006/relationships/image" Target="../media/image32.png"/><Relationship Id="rId4" Type="http://schemas.openxmlformats.org/officeDocument/2006/relationships/customXml" Target="../ink/ink19.xml"/><Relationship Id="rId9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1.png"/><Relationship Id="rId18" Type="http://schemas.openxmlformats.org/officeDocument/2006/relationships/customXml" Target="../ink/ink25.xml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7.png"/><Relationship Id="rId7" Type="http://schemas.openxmlformats.org/officeDocument/2006/relationships/customXml" Target="../ink/ink20.xml"/><Relationship Id="rId12" Type="http://schemas.openxmlformats.org/officeDocument/2006/relationships/customXml" Target="../ink/ink22.xml"/><Relationship Id="rId17" Type="http://schemas.openxmlformats.org/officeDocument/2006/relationships/image" Target="../media/image34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4.xml"/><Relationship Id="rId20" Type="http://schemas.openxmlformats.org/officeDocument/2006/relationships/image" Target="../media/image36.png"/><Relationship Id="rId1" Type="http://schemas.openxmlformats.org/officeDocument/2006/relationships/tags" Target="../tags/tag11.xml"/><Relationship Id="rId6" Type="http://schemas.openxmlformats.org/officeDocument/2006/relationships/image" Target="../media/image280.png"/><Relationship Id="rId11" Type="http://schemas.openxmlformats.org/officeDocument/2006/relationships/image" Target="../media/image310.png"/><Relationship Id="rId5" Type="http://schemas.openxmlformats.org/officeDocument/2006/relationships/image" Target="../media/image270.png"/><Relationship Id="rId15" Type="http://schemas.openxmlformats.org/officeDocument/2006/relationships/image" Target="../media/image331.png"/><Relationship Id="rId10" Type="http://schemas.openxmlformats.org/officeDocument/2006/relationships/customXml" Target="../ink/ink21.xml"/><Relationship Id="rId19" Type="http://schemas.openxmlformats.org/officeDocument/2006/relationships/image" Target="../media/image353.png"/><Relationship Id="rId4" Type="http://schemas.openxmlformats.org/officeDocument/2006/relationships/image" Target="../media/image261.png"/><Relationship Id="rId9" Type="http://schemas.openxmlformats.org/officeDocument/2006/relationships/image" Target="../media/image300.png"/><Relationship Id="rId14" Type="http://schemas.openxmlformats.org/officeDocument/2006/relationships/customXml" Target="../ink/ink2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9" Type="http://schemas.openxmlformats.org/officeDocument/2006/relationships/image" Target="../media/image41.png"/><Relationship Id="rId21" Type="http://schemas.openxmlformats.org/officeDocument/2006/relationships/image" Target="../media/image135.png"/><Relationship Id="rId34" Type="http://schemas.openxmlformats.org/officeDocument/2006/relationships/image" Target="../media/image145.png"/><Relationship Id="rId42" Type="http://schemas.openxmlformats.org/officeDocument/2006/relationships/customXml" Target="../ink/ink37.xml"/><Relationship Id="rId7" Type="http://schemas.openxmlformats.org/officeDocument/2006/relationships/image" Target="../media/image320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9.xml"/><Relationship Id="rId29" Type="http://schemas.openxmlformats.org/officeDocument/2006/relationships/image" Target="../media/image370.png"/><Relationship Id="rId1" Type="http://schemas.openxmlformats.org/officeDocument/2006/relationships/tags" Target="../tags/tag12.xml"/><Relationship Id="rId6" Type="http://schemas.openxmlformats.org/officeDocument/2006/relationships/image" Target="../media/image260.png"/><Relationship Id="rId11" Type="http://schemas.openxmlformats.org/officeDocument/2006/relationships/image" Target="../media/image96.png"/><Relationship Id="rId24" Type="http://schemas.openxmlformats.org/officeDocument/2006/relationships/customXml" Target="../ink/ink33.xml"/><Relationship Id="rId32" Type="http://schemas.openxmlformats.org/officeDocument/2006/relationships/image" Target="../media/image143.png"/><Relationship Id="rId40" Type="http://schemas.openxmlformats.org/officeDocument/2006/relationships/customXml" Target="../ink/ink35.xml"/><Relationship Id="rId45" Type="http://schemas.openxmlformats.org/officeDocument/2006/relationships/image" Target="../media/image45.svg"/><Relationship Id="rId5" Type="http://schemas.openxmlformats.org/officeDocument/2006/relationships/image" Target="../media/image240.png"/><Relationship Id="rId15" Type="http://schemas.openxmlformats.org/officeDocument/2006/relationships/image" Target="../media/image132.png"/><Relationship Id="rId23" Type="http://schemas.openxmlformats.org/officeDocument/2006/relationships/image" Target="../media/image351.png"/><Relationship Id="rId28" Type="http://schemas.openxmlformats.org/officeDocument/2006/relationships/image" Target="../media/image360.png"/><Relationship Id="rId36" Type="http://schemas.openxmlformats.org/officeDocument/2006/relationships/image" Target="../media/image40.png"/><Relationship Id="rId10" Type="http://schemas.openxmlformats.org/officeDocument/2006/relationships/customXml" Target="../ink/ink26.xml"/><Relationship Id="rId19" Type="http://schemas.openxmlformats.org/officeDocument/2006/relationships/image" Target="../media/image340.png"/><Relationship Id="rId31" Type="http://schemas.openxmlformats.org/officeDocument/2006/relationships/image" Target="../media/image110.png"/><Relationship Id="rId44" Type="http://schemas.openxmlformats.org/officeDocument/2006/relationships/image" Target="../media/image44.png"/><Relationship Id="rId4" Type="http://schemas.openxmlformats.org/officeDocument/2006/relationships/image" Target="../media/image363.png"/><Relationship Id="rId9" Type="http://schemas.openxmlformats.org/officeDocument/2006/relationships/image" Target="../media/image130.png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350.png"/><Relationship Id="rId30" Type="http://schemas.openxmlformats.org/officeDocument/2006/relationships/image" Target="../media/image38.png"/><Relationship Id="rId35" Type="http://schemas.openxmlformats.org/officeDocument/2006/relationships/image" Target="../media/image146.png"/><Relationship Id="rId43" Type="http://schemas.openxmlformats.org/officeDocument/2006/relationships/image" Target="../media/image42.png"/><Relationship Id="rId8" Type="http://schemas.openxmlformats.org/officeDocument/2006/relationships/image" Target="../media/image129.png"/><Relationship Id="rId3" Type="http://schemas.openxmlformats.org/officeDocument/2006/relationships/notesSlide" Target="../notesSlides/notesSlide13.xml"/><Relationship Id="rId12" Type="http://schemas.openxmlformats.org/officeDocument/2006/relationships/customXml" Target="../ink/ink27.xml"/><Relationship Id="rId17" Type="http://schemas.openxmlformats.org/officeDocument/2006/relationships/image" Target="../media/image330.png"/><Relationship Id="rId25" Type="http://schemas.openxmlformats.org/officeDocument/2006/relationships/image" Target="../media/image361.png"/><Relationship Id="rId33" Type="http://schemas.openxmlformats.org/officeDocument/2006/relationships/image" Target="../media/image39.png"/><Relationship Id="rId38" Type="http://schemas.openxmlformats.org/officeDocument/2006/relationships/image" Target="../media/image400.png"/><Relationship Id="rId46" Type="http://schemas.openxmlformats.org/officeDocument/2006/relationships/image" Target="../media/image441.png"/><Relationship Id="rId20" Type="http://schemas.openxmlformats.org/officeDocument/2006/relationships/customXml" Target="../ink/ink31.xml"/><Relationship Id="rId41" Type="http://schemas.openxmlformats.org/officeDocument/2006/relationships/customXml" Target="../ink/ink3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5.png"/><Relationship Id="rId13" Type="http://schemas.openxmlformats.org/officeDocument/2006/relationships/customXml" Target="../ink/ink40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1" Type="http://schemas.openxmlformats.org/officeDocument/2006/relationships/tags" Target="../tags/tag13.xml"/><Relationship Id="rId6" Type="http://schemas.openxmlformats.org/officeDocument/2006/relationships/image" Target="../media/image314.png"/><Relationship Id="rId11" Type="http://schemas.openxmlformats.org/officeDocument/2006/relationships/customXml" Target="../ink/ink39.xml"/><Relationship Id="rId5" Type="http://schemas.openxmlformats.org/officeDocument/2006/relationships/image" Target="../media/image213.png"/><Relationship Id="rId15" Type="http://schemas.openxmlformats.org/officeDocument/2006/relationships/customXml" Target="../ink/ink41.xml"/><Relationship Id="rId10" Type="http://schemas.openxmlformats.org/officeDocument/2006/relationships/image" Target="../media/image453.png"/><Relationship Id="rId4" Type="http://schemas.openxmlformats.org/officeDocument/2006/relationships/image" Target="../media/image147.png"/><Relationship Id="rId9" Type="http://schemas.openxmlformats.org/officeDocument/2006/relationships/customXml" Target="../ink/ink38.xml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png"/><Relationship Id="rId12" Type="http://schemas.openxmlformats.org/officeDocument/2006/relationships/image" Target="../media/image4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72.png"/><Relationship Id="rId11" Type="http://schemas.openxmlformats.org/officeDocument/2006/relationships/customXml" Target="../ink/ink45.xml"/><Relationship Id="rId5" Type="http://schemas.openxmlformats.org/officeDocument/2006/relationships/image" Target="../media/image462.png"/><Relationship Id="rId10" Type="http://schemas.openxmlformats.org/officeDocument/2006/relationships/customXml" Target="../ink/ink44.xml"/><Relationship Id="rId4" Type="http://schemas.openxmlformats.org/officeDocument/2006/relationships/image" Target="../media/image452.png"/><Relationship Id="rId9" Type="http://schemas.openxmlformats.org/officeDocument/2006/relationships/customXml" Target="../ink/ink4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6.pn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1.png"/><Relationship Id="rId12" Type="http://schemas.openxmlformats.org/officeDocument/2006/relationships/customXml" Target="../ink/ink47.xml"/><Relationship Id="rId17" Type="http://schemas.openxmlformats.org/officeDocument/2006/relationships/customXml" Target="../ink/ink5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20" Type="http://schemas.openxmlformats.org/officeDocument/2006/relationships/image" Target="../media/image52.png"/><Relationship Id="rId1" Type="http://schemas.openxmlformats.org/officeDocument/2006/relationships/tags" Target="../tags/tag15.xml"/><Relationship Id="rId6" Type="http://schemas.openxmlformats.org/officeDocument/2006/relationships/image" Target="../media/image451.png"/><Relationship Id="rId11" Type="http://schemas.openxmlformats.org/officeDocument/2006/relationships/image" Target="../media/image453.png"/><Relationship Id="rId5" Type="http://schemas.openxmlformats.org/officeDocument/2006/relationships/image" Target="../media/image213.png"/><Relationship Id="rId15" Type="http://schemas.openxmlformats.org/officeDocument/2006/relationships/customXml" Target="../ink/ink49.xml"/><Relationship Id="rId10" Type="http://schemas.openxmlformats.org/officeDocument/2006/relationships/customXml" Target="../ink/ink46.xml"/><Relationship Id="rId19" Type="http://schemas.openxmlformats.org/officeDocument/2006/relationships/customXml" Target="../ink/ink51.xml"/><Relationship Id="rId4" Type="http://schemas.openxmlformats.org/officeDocument/2006/relationships/image" Target="../media/image147.png"/><Relationship Id="rId9" Type="http://schemas.openxmlformats.org/officeDocument/2006/relationships/image" Target="../media/image122.png"/><Relationship Id="rId14" Type="http://schemas.openxmlformats.org/officeDocument/2006/relationships/customXml" Target="../ink/ink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customXml" Target="../ink/ink54.xml"/><Relationship Id="rId18" Type="http://schemas.openxmlformats.org/officeDocument/2006/relationships/customXml" Target="../ink/ink57.xml"/><Relationship Id="rId3" Type="http://schemas.openxmlformats.org/officeDocument/2006/relationships/notesSlide" Target="../notesSlides/notesSlide17.xml"/><Relationship Id="rId12" Type="http://schemas.openxmlformats.org/officeDocument/2006/relationships/image" Target="../media/image46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6.xml"/><Relationship Id="rId20" Type="http://schemas.openxmlformats.org/officeDocument/2006/relationships/image" Target="../media/image53.png"/><Relationship Id="rId1" Type="http://schemas.openxmlformats.org/officeDocument/2006/relationships/tags" Target="../tags/tag16.xml"/><Relationship Id="rId6" Type="http://schemas.openxmlformats.org/officeDocument/2006/relationships/image" Target="../media/image451.png"/><Relationship Id="rId11" Type="http://schemas.openxmlformats.org/officeDocument/2006/relationships/customXml" Target="../ink/ink53.xml"/><Relationship Id="rId5" Type="http://schemas.openxmlformats.org/officeDocument/2006/relationships/image" Target="../media/image213.png"/><Relationship Id="rId15" Type="http://schemas.openxmlformats.org/officeDocument/2006/relationships/image" Target="../media/image471.png"/><Relationship Id="rId10" Type="http://schemas.openxmlformats.org/officeDocument/2006/relationships/image" Target="../media/image453.png"/><Relationship Id="rId19" Type="http://schemas.openxmlformats.org/officeDocument/2006/relationships/image" Target="../media/image50.png"/><Relationship Id="rId4" Type="http://schemas.openxmlformats.org/officeDocument/2006/relationships/image" Target="../media/image147.png"/><Relationship Id="rId9" Type="http://schemas.openxmlformats.org/officeDocument/2006/relationships/customXml" Target="../ink/ink52.xml"/><Relationship Id="rId14" Type="http://schemas.openxmlformats.org/officeDocument/2006/relationships/customXml" Target="../ink/ink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63.png"/><Relationship Id="rId11" Type="http://schemas.openxmlformats.org/officeDocument/2006/relationships/image" Target="../media/image71.png"/><Relationship Id="rId5" Type="http://schemas.openxmlformats.org/officeDocument/2006/relationships/image" Target="../media/image653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11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1.xml"/><Relationship Id="rId18" Type="http://schemas.openxmlformats.org/officeDocument/2006/relationships/image" Target="../media/image82.png"/><Relationship Id="rId26" Type="http://schemas.openxmlformats.org/officeDocument/2006/relationships/image" Target="../media/image87.png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73.png"/><Relationship Id="rId34" Type="http://schemas.openxmlformats.org/officeDocument/2006/relationships/customXml" Target="../ink/ink69.xml"/><Relationship Id="rId7" Type="http://schemas.openxmlformats.org/officeDocument/2006/relationships/customXml" Target="../ink/ink58.xml"/><Relationship Id="rId12" Type="http://schemas.openxmlformats.org/officeDocument/2006/relationships/image" Target="../media/image79.png"/><Relationship Id="rId17" Type="http://schemas.openxmlformats.org/officeDocument/2006/relationships/customXml" Target="../ink/ink63.xml"/><Relationship Id="rId25" Type="http://schemas.openxmlformats.org/officeDocument/2006/relationships/image" Target="../media/image84.png"/><Relationship Id="rId3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png"/><Relationship Id="rId20" Type="http://schemas.openxmlformats.org/officeDocument/2006/relationships/image" Target="../media/image83.png"/><Relationship Id="rId29" Type="http://schemas.openxmlformats.org/officeDocument/2006/relationships/customXml" Target="../ink/ink67.xml"/><Relationship Id="rId1" Type="http://schemas.openxmlformats.org/officeDocument/2006/relationships/tags" Target="../tags/tag21.xml"/><Relationship Id="rId6" Type="http://schemas.openxmlformats.org/officeDocument/2006/relationships/image" Target="../media/image76.png"/><Relationship Id="rId11" Type="http://schemas.openxmlformats.org/officeDocument/2006/relationships/customXml" Target="../ink/ink60.xml"/><Relationship Id="rId24" Type="http://schemas.openxmlformats.org/officeDocument/2006/relationships/customXml" Target="../ink/ink65.xml"/><Relationship Id="rId32" Type="http://schemas.openxmlformats.org/officeDocument/2006/relationships/customXml" Target="../ink/ink68.xml"/><Relationship Id="rId5" Type="http://schemas.openxmlformats.org/officeDocument/2006/relationships/image" Target="../media/image75.png"/><Relationship Id="rId15" Type="http://schemas.openxmlformats.org/officeDocument/2006/relationships/customXml" Target="../ink/ink62.xml"/><Relationship Id="rId23" Type="http://schemas.openxmlformats.org/officeDocument/2006/relationships/image" Target="../media/image80.png"/><Relationship Id="rId28" Type="http://schemas.openxmlformats.org/officeDocument/2006/relationships/image" Target="../media/image88.png"/><Relationship Id="rId10" Type="http://schemas.openxmlformats.org/officeDocument/2006/relationships/image" Target="../media/image78.png"/><Relationship Id="rId19" Type="http://schemas.openxmlformats.org/officeDocument/2006/relationships/image" Target="../media/image344.png"/><Relationship Id="rId31" Type="http://schemas.openxmlformats.org/officeDocument/2006/relationships/image" Target="../media/image90.png"/><Relationship Id="rId4" Type="http://schemas.openxmlformats.org/officeDocument/2006/relationships/image" Target="../media/image74.png"/><Relationship Id="rId9" Type="http://schemas.openxmlformats.org/officeDocument/2006/relationships/customXml" Target="../ink/ink59.xml"/><Relationship Id="rId14" Type="http://schemas.openxmlformats.org/officeDocument/2006/relationships/image" Target="../media/image72.png"/><Relationship Id="rId22" Type="http://schemas.openxmlformats.org/officeDocument/2006/relationships/customXml" Target="../ink/ink64.xml"/><Relationship Id="rId27" Type="http://schemas.openxmlformats.org/officeDocument/2006/relationships/customXml" Target="../ink/ink66.xml"/><Relationship Id="rId30" Type="http://schemas.openxmlformats.org/officeDocument/2006/relationships/image" Target="../media/image802.png"/><Relationship Id="rId35" Type="http://schemas.openxmlformats.org/officeDocument/2006/relationships/image" Target="../media/image86.png"/><Relationship Id="rId8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0.png"/><Relationship Id="rId21" Type="http://schemas.openxmlformats.org/officeDocument/2006/relationships/image" Target="../media/image100.png"/><Relationship Id="rId34" Type="http://schemas.openxmlformats.org/officeDocument/2006/relationships/image" Target="../media/image92.png"/><Relationship Id="rId42" Type="http://schemas.openxmlformats.org/officeDocument/2006/relationships/customXml" Target="../ink/ink84.xml"/><Relationship Id="rId47" Type="http://schemas.openxmlformats.org/officeDocument/2006/relationships/image" Target="../media/image692.png"/><Relationship Id="rId50" Type="http://schemas.openxmlformats.org/officeDocument/2006/relationships/image" Target="../media/image820.png"/><Relationship Id="rId55" Type="http://schemas.openxmlformats.org/officeDocument/2006/relationships/customXml" Target="../ink/ink91.xml"/><Relationship Id="rId63" Type="http://schemas.openxmlformats.org/officeDocument/2006/relationships/image" Target="../media/image860.png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png"/><Relationship Id="rId29" Type="http://schemas.openxmlformats.org/officeDocument/2006/relationships/customXml" Target="../ink/ink78.xml"/><Relationship Id="rId11" Type="http://schemas.openxmlformats.org/officeDocument/2006/relationships/customXml" Target="../ink/ink71.xml"/><Relationship Id="rId24" Type="http://schemas.openxmlformats.org/officeDocument/2006/relationships/image" Target="../media/image94.png"/><Relationship Id="rId32" Type="http://schemas.openxmlformats.org/officeDocument/2006/relationships/image" Target="../media/image735.png"/><Relationship Id="rId37" Type="http://schemas.openxmlformats.org/officeDocument/2006/relationships/image" Target="../media/image290.png"/><Relationship Id="rId40" Type="http://schemas.openxmlformats.org/officeDocument/2006/relationships/customXml" Target="../ink/ink82.xml"/><Relationship Id="rId45" Type="http://schemas.openxmlformats.org/officeDocument/2006/relationships/image" Target="../media/image191.png"/><Relationship Id="rId53" Type="http://schemas.openxmlformats.org/officeDocument/2006/relationships/customXml" Target="../ink/ink89.xml"/><Relationship Id="rId58" Type="http://schemas.openxmlformats.org/officeDocument/2006/relationships/image" Target="../media/image791.png"/><Relationship Id="rId66" Type="http://schemas.openxmlformats.org/officeDocument/2006/relationships/image" Target="../media/image101.png"/><Relationship Id="rId5" Type="http://schemas.openxmlformats.org/officeDocument/2006/relationships/image" Target="../media/image652.png"/><Relationship Id="rId61" Type="http://schemas.openxmlformats.org/officeDocument/2006/relationships/image" Target="../media/image840.png"/><Relationship Id="rId19" Type="http://schemas.openxmlformats.org/officeDocument/2006/relationships/customXml" Target="../ink/ink75.xml"/><Relationship Id="rId14" Type="http://schemas.openxmlformats.org/officeDocument/2006/relationships/image" Target="../media/image132.png"/><Relationship Id="rId22" Type="http://schemas.openxmlformats.org/officeDocument/2006/relationships/image" Target="../media/image722.png"/><Relationship Id="rId27" Type="http://schemas.openxmlformats.org/officeDocument/2006/relationships/customXml" Target="../ink/ink77.xml"/><Relationship Id="rId30" Type="http://schemas.openxmlformats.org/officeDocument/2006/relationships/image" Target="../media/image770.png"/><Relationship Id="rId35" Type="http://schemas.openxmlformats.org/officeDocument/2006/relationships/customXml" Target="../ink/ink81.xml"/><Relationship Id="rId43" Type="http://schemas.openxmlformats.org/officeDocument/2006/relationships/image" Target="../media/image180.png"/><Relationship Id="rId48" Type="http://schemas.openxmlformats.org/officeDocument/2006/relationships/customXml" Target="../ink/ink87.xml"/><Relationship Id="rId56" Type="http://schemas.openxmlformats.org/officeDocument/2006/relationships/image" Target="../media/image782.png"/><Relationship Id="rId64" Type="http://schemas.openxmlformats.org/officeDocument/2006/relationships/image" Target="../media/image97.png"/><Relationship Id="rId8" Type="http://schemas.openxmlformats.org/officeDocument/2006/relationships/image" Target="../media/image130.png"/><Relationship Id="rId51" Type="http://schemas.openxmlformats.org/officeDocument/2006/relationships/image" Target="../media/image830.png"/><Relationship Id="rId3" Type="http://schemas.openxmlformats.org/officeDocument/2006/relationships/notesSlide" Target="../notesSlides/notesSlide24.xml"/><Relationship Id="rId12" Type="http://schemas.openxmlformats.org/officeDocument/2006/relationships/image" Target="../media/image682.png"/><Relationship Id="rId17" Type="http://schemas.openxmlformats.org/officeDocument/2006/relationships/customXml" Target="../ink/ink74.xml"/><Relationship Id="rId25" Type="http://schemas.openxmlformats.org/officeDocument/2006/relationships/customXml" Target="../ink/ink76.xml"/><Relationship Id="rId33" Type="http://schemas.openxmlformats.org/officeDocument/2006/relationships/customXml" Target="../ink/ink80.xml"/><Relationship Id="rId38" Type="http://schemas.openxmlformats.org/officeDocument/2006/relationships/image" Target="../media/image301.png"/><Relationship Id="rId46" Type="http://schemas.openxmlformats.org/officeDocument/2006/relationships/customXml" Target="../ink/ink86.xml"/><Relationship Id="rId59" Type="http://schemas.openxmlformats.org/officeDocument/2006/relationships/customXml" Target="../ink/ink93.xml"/><Relationship Id="rId67" Type="http://schemas.openxmlformats.org/officeDocument/2006/relationships/image" Target="../media/image102.png"/><Relationship Id="rId20" Type="http://schemas.openxmlformats.org/officeDocument/2006/relationships/image" Target="../media/image701.png"/><Relationship Id="rId41" Type="http://schemas.openxmlformats.org/officeDocument/2006/relationships/customXml" Target="../ink/ink83.xml"/><Relationship Id="rId54" Type="http://schemas.openxmlformats.org/officeDocument/2006/relationships/customXml" Target="../ink/ink90.xml"/><Relationship Id="rId62" Type="http://schemas.openxmlformats.org/officeDocument/2006/relationships/image" Target="../media/image850.png"/><Relationship Id="rId1" Type="http://schemas.openxmlformats.org/officeDocument/2006/relationships/tags" Target="../tags/tag22.xml"/><Relationship Id="rId6" Type="http://schemas.openxmlformats.org/officeDocument/2006/relationships/image" Target="../media/image662.png"/><Relationship Id="rId15" Type="http://schemas.openxmlformats.org/officeDocument/2006/relationships/customXml" Target="../ink/ink73.xml"/><Relationship Id="rId23" Type="http://schemas.openxmlformats.org/officeDocument/2006/relationships/image" Target="../media/image732.png"/><Relationship Id="rId28" Type="http://schemas.openxmlformats.org/officeDocument/2006/relationships/image" Target="../media/image760.png"/><Relationship Id="rId36" Type="http://schemas.openxmlformats.org/officeDocument/2006/relationships/image" Target="../media/image95.png"/><Relationship Id="rId49" Type="http://schemas.openxmlformats.org/officeDocument/2006/relationships/image" Target="../media/image811.png"/><Relationship Id="rId57" Type="http://schemas.openxmlformats.org/officeDocument/2006/relationships/customXml" Target="../ink/ink92.xml"/><Relationship Id="rId10" Type="http://schemas.openxmlformats.org/officeDocument/2006/relationships/image" Target="../media/image671.png"/><Relationship Id="rId31" Type="http://schemas.openxmlformats.org/officeDocument/2006/relationships/customXml" Target="../ink/ink79.xml"/><Relationship Id="rId44" Type="http://schemas.openxmlformats.org/officeDocument/2006/relationships/customXml" Target="../ink/ink85.xml"/><Relationship Id="rId52" Type="http://schemas.openxmlformats.org/officeDocument/2006/relationships/customXml" Target="../ink/ink88.xml"/><Relationship Id="rId60" Type="http://schemas.openxmlformats.org/officeDocument/2006/relationships/image" Target="../media/image801.png"/><Relationship Id="rId65" Type="http://schemas.openxmlformats.org/officeDocument/2006/relationships/image" Target="../media/image98.png"/><Relationship Id="rId4" Type="http://schemas.openxmlformats.org/officeDocument/2006/relationships/image" Target="../media/image240.png"/><Relationship Id="rId9" Type="http://schemas.openxmlformats.org/officeDocument/2006/relationships/customXml" Target="../ink/ink70.xml"/><Relationship Id="rId13" Type="http://schemas.openxmlformats.org/officeDocument/2006/relationships/customXml" Target="../ink/ink72.xml"/><Relationship Id="rId18" Type="http://schemas.openxmlformats.org/officeDocument/2006/relationships/image" Target="../media/image93.png"/><Relationship Id="rId39" Type="http://schemas.openxmlformats.org/officeDocument/2006/relationships/image" Target="../media/image3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customXml" Target="../ink/ink97.xml"/><Relationship Id="rId18" Type="http://schemas.openxmlformats.org/officeDocument/2006/relationships/image" Target="../media/image1070.png"/><Relationship Id="rId21" Type="http://schemas.openxmlformats.org/officeDocument/2006/relationships/customXml" Target="../ink/ink101.xml"/><Relationship Id="rId7" Type="http://schemas.openxmlformats.org/officeDocument/2006/relationships/customXml" Target="../ink/ink94.xml"/><Relationship Id="rId12" Type="http://schemas.openxmlformats.org/officeDocument/2006/relationships/image" Target="../media/image1040.png"/><Relationship Id="rId17" Type="http://schemas.openxmlformats.org/officeDocument/2006/relationships/customXml" Target="../ink/ink99.xml"/><Relationship Id="rId25" Type="http://schemas.openxmlformats.org/officeDocument/2006/relationships/image" Target="../media/image112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60.png"/><Relationship Id="rId20" Type="http://schemas.openxmlformats.org/officeDocument/2006/relationships/image" Target="../media/image1080.png"/><Relationship Id="rId29" Type="http://schemas.openxmlformats.org/officeDocument/2006/relationships/customXml" Target="../ink/ink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1.png"/><Relationship Id="rId11" Type="http://schemas.openxmlformats.org/officeDocument/2006/relationships/customXml" Target="../ink/ink96.xml"/><Relationship Id="rId24" Type="http://schemas.openxmlformats.org/officeDocument/2006/relationships/image" Target="../media/image1111.png"/><Relationship Id="rId32" Type="http://schemas.openxmlformats.org/officeDocument/2006/relationships/image" Target="../media/image1170.png"/><Relationship Id="rId5" Type="http://schemas.openxmlformats.org/officeDocument/2006/relationships/image" Target="../media/image7.png"/><Relationship Id="rId15" Type="http://schemas.openxmlformats.org/officeDocument/2006/relationships/customXml" Target="../ink/ink98.xml"/><Relationship Id="rId23" Type="http://schemas.openxmlformats.org/officeDocument/2006/relationships/customXml" Target="../ink/ink102.xml"/><Relationship Id="rId28" Type="http://schemas.openxmlformats.org/officeDocument/2006/relationships/image" Target="../media/image1150.png"/><Relationship Id="rId10" Type="http://schemas.openxmlformats.org/officeDocument/2006/relationships/image" Target="../media/image1030.png"/><Relationship Id="rId19" Type="http://schemas.openxmlformats.org/officeDocument/2006/relationships/customXml" Target="../ink/ink100.xml"/><Relationship Id="rId31" Type="http://schemas.openxmlformats.org/officeDocument/2006/relationships/customXml" Target="../ink/ink105.xml"/><Relationship Id="rId4" Type="http://schemas.openxmlformats.org/officeDocument/2006/relationships/image" Target="../media/image1000.png"/><Relationship Id="rId9" Type="http://schemas.openxmlformats.org/officeDocument/2006/relationships/customXml" Target="../ink/ink95.xml"/><Relationship Id="rId14" Type="http://schemas.openxmlformats.org/officeDocument/2006/relationships/image" Target="../media/image1050.png"/><Relationship Id="rId22" Type="http://schemas.openxmlformats.org/officeDocument/2006/relationships/image" Target="../media/image1090.png"/><Relationship Id="rId27" Type="http://schemas.openxmlformats.org/officeDocument/2006/relationships/image" Target="../media/image1140.png"/><Relationship Id="rId30" Type="http://schemas.openxmlformats.org/officeDocument/2006/relationships/customXml" Target="../ink/ink10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3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724.png"/><Relationship Id="rId5" Type="http://schemas.openxmlformats.org/officeDocument/2006/relationships/image" Target="../media/image634.png"/><Relationship Id="rId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1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261.png"/><Relationship Id="rId5" Type="http://schemas.openxmlformats.org/officeDocument/2006/relationships/image" Target="../media/image1241.png"/><Relationship Id="rId10" Type="http://schemas.openxmlformats.org/officeDocument/2006/relationships/image" Target="../media/image151.png"/><Relationship Id="rId4" Type="http://schemas.openxmlformats.org/officeDocument/2006/relationships/image" Target="../media/image148.png"/><Relationship Id="rId9" Type="http://schemas.openxmlformats.org/officeDocument/2006/relationships/image" Target="../media/image1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20.png"/><Relationship Id="rId5" Type="http://schemas.openxmlformats.org/officeDocument/2006/relationships/image" Target="../media/image430.png"/><Relationship Id="rId4" Type="http://schemas.openxmlformats.org/officeDocument/2006/relationships/image" Target="../media/image153.png"/><Relationship Id="rId9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80.png"/><Relationship Id="rId18" Type="http://schemas.openxmlformats.org/officeDocument/2006/relationships/image" Target="../media/image85.png"/><Relationship Id="rId26" Type="http://schemas.openxmlformats.org/officeDocument/2006/relationships/image" Target="../media/image154.png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520.png"/><Relationship Id="rId7" Type="http://schemas.openxmlformats.org/officeDocument/2006/relationships/image" Target="../media/image630.png"/><Relationship Id="rId12" Type="http://schemas.openxmlformats.org/officeDocument/2006/relationships/image" Target="../media/image481.png"/><Relationship Id="rId17" Type="http://schemas.openxmlformats.org/officeDocument/2006/relationships/image" Target="../media/image730.png"/><Relationship Id="rId25" Type="http://schemas.openxmlformats.org/officeDocument/2006/relationships/image" Target="../media/image5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0.png"/><Relationship Id="rId20" Type="http://schemas.openxmlformats.org/officeDocument/2006/relationships/image" Target="../media/image510.png"/><Relationship Id="rId1" Type="http://schemas.openxmlformats.org/officeDocument/2006/relationships/tags" Target="../tags/tag26.xml"/><Relationship Id="rId6" Type="http://schemas.openxmlformats.org/officeDocument/2006/relationships/image" Target="../media/image620.png"/><Relationship Id="rId11" Type="http://schemas.openxmlformats.org/officeDocument/2006/relationships/image" Target="../media/image660.png"/><Relationship Id="rId24" Type="http://schemas.openxmlformats.org/officeDocument/2006/relationships/image" Target="../media/image550.png"/><Relationship Id="rId5" Type="http://schemas.openxmlformats.org/officeDocument/2006/relationships/image" Target="../media/image610.png"/><Relationship Id="rId15" Type="http://schemas.openxmlformats.org/officeDocument/2006/relationships/image" Target="../media/image490.png"/><Relationship Id="rId23" Type="http://schemas.openxmlformats.org/officeDocument/2006/relationships/image" Target="../media/image540.png"/><Relationship Id="rId10" Type="http://schemas.openxmlformats.org/officeDocument/2006/relationships/image" Target="../media/image560.png"/><Relationship Id="rId19" Type="http://schemas.openxmlformats.org/officeDocument/2006/relationships/image" Target="../media/image511.png"/><Relationship Id="rId4" Type="http://schemas.openxmlformats.org/officeDocument/2006/relationships/image" Target="../media/image470.png"/><Relationship Id="rId9" Type="http://schemas.openxmlformats.org/officeDocument/2006/relationships/image" Target="../media/image650.png"/><Relationship Id="rId14" Type="http://schemas.openxmlformats.org/officeDocument/2006/relationships/image" Target="../media/image690.png"/><Relationship Id="rId22" Type="http://schemas.openxmlformats.org/officeDocument/2006/relationships/image" Target="../media/image5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13" Type="http://schemas.openxmlformats.org/officeDocument/2006/relationships/image" Target="../media/image710.png"/><Relationship Id="rId3" Type="http://schemas.openxmlformats.org/officeDocument/2006/relationships/image" Target="../media/image480.png"/><Relationship Id="rId7" Type="http://schemas.openxmlformats.org/officeDocument/2006/relationships/image" Target="../media/image651.png"/><Relationship Id="rId12" Type="http://schemas.openxmlformats.org/officeDocument/2006/relationships/image" Target="../media/image70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1.png"/><Relationship Id="rId11" Type="http://schemas.openxmlformats.org/officeDocument/2006/relationships/image" Target="../media/image691.png"/><Relationship Id="rId5" Type="http://schemas.openxmlformats.org/officeDocument/2006/relationships/image" Target="../media/image631.png"/><Relationship Id="rId15" Type="http://schemas.openxmlformats.org/officeDocument/2006/relationships/image" Target="../media/image731.png"/><Relationship Id="rId10" Type="http://schemas.openxmlformats.org/officeDocument/2006/relationships/image" Target="../media/image681.png"/><Relationship Id="rId4" Type="http://schemas.openxmlformats.org/officeDocument/2006/relationships/image" Target="../media/image621.png"/><Relationship Id="rId9" Type="http://schemas.openxmlformats.org/officeDocument/2006/relationships/image" Target="../media/image670.png"/><Relationship Id="rId14" Type="http://schemas.openxmlformats.org/officeDocument/2006/relationships/image" Target="../media/image7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930.png"/><Relationship Id="rId12" Type="http://schemas.openxmlformats.org/officeDocument/2006/relationships/image" Target="../media/image9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11" Type="http://schemas.openxmlformats.org/officeDocument/2006/relationships/image" Target="../media/image970.png"/><Relationship Id="rId5" Type="http://schemas.openxmlformats.org/officeDocument/2006/relationships/image" Target="../media/image781.png"/><Relationship Id="rId10" Type="http://schemas.openxmlformats.org/officeDocument/2006/relationships/image" Target="../media/image780.png"/><Relationship Id="rId4" Type="http://schemas.openxmlformats.org/officeDocument/2006/relationships/image" Target="../media/image1540.png"/><Relationship Id="rId9" Type="http://schemas.openxmlformats.org/officeDocument/2006/relationships/image" Target="../media/image9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800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90.png"/><Relationship Id="rId12" Type="http://schemas.openxmlformats.org/officeDocument/2006/relationships/image" Target="../media/image50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970.png"/><Relationship Id="rId11" Type="http://schemas.openxmlformats.org/officeDocument/2006/relationships/image" Target="../media/image780.png"/><Relationship Id="rId5" Type="http://schemas.openxmlformats.org/officeDocument/2006/relationships/image" Target="../media/image790.png"/><Relationship Id="rId10" Type="http://schemas.openxmlformats.org/officeDocument/2006/relationships/image" Target="../media/image950.png"/><Relationship Id="rId4" Type="http://schemas.openxmlformats.org/officeDocument/2006/relationships/image" Target="../media/image1190.png"/><Relationship Id="rId9" Type="http://schemas.openxmlformats.org/officeDocument/2006/relationships/image" Target="../media/image940.png"/><Relationship Id="rId14" Type="http://schemas.openxmlformats.org/officeDocument/2006/relationships/image" Target="../media/image8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3.png"/><Relationship Id="rId5" Type="http://schemas.openxmlformats.org/officeDocument/2006/relationships/image" Target="../media/image212.png"/><Relationship Id="rId10" Type="http://schemas.openxmlformats.org/officeDocument/2006/relationships/image" Target="../media/image3.png"/><Relationship Id="rId4" Type="http://schemas.openxmlformats.org/officeDocument/2006/relationships/image" Target="../media/image12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12.png"/><Relationship Id="rId11" Type="http://schemas.openxmlformats.org/officeDocument/2006/relationships/image" Target="../media/image3.png"/><Relationship Id="rId5" Type="http://schemas.openxmlformats.org/officeDocument/2006/relationships/image" Target="../media/image711.png"/><Relationship Id="rId10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10.png"/><Relationship Id="rId11" Type="http://schemas.openxmlformats.org/officeDocument/2006/relationships/image" Target="../media/image3.png"/><Relationship Id="rId5" Type="http://schemas.openxmlformats.org/officeDocument/2006/relationships/image" Target="../media/image910.png"/><Relationship Id="rId10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customXml" Target="../ink/ink3.xml"/><Relationship Id="rId5" Type="http://schemas.openxmlformats.org/officeDocument/2006/relationships/image" Target="../media/image7.png"/><Relationship Id="rId15" Type="http://schemas.openxmlformats.org/officeDocument/2006/relationships/customXml" Target="../ink/ink6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customXml" Target="../ink/ink2.xml"/><Relationship Id="rId1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9.png"/><Relationship Id="rId26" Type="http://schemas.openxmlformats.org/officeDocument/2006/relationships/customXml" Target="../ink/ink13.xml"/><Relationship Id="rId39" Type="http://schemas.openxmlformats.org/officeDocument/2006/relationships/image" Target="../media/image28.png"/><Relationship Id="rId21" Type="http://schemas.openxmlformats.org/officeDocument/2006/relationships/image" Target="../media/image21.png"/><Relationship Id="rId34" Type="http://schemas.openxmlformats.org/officeDocument/2006/relationships/customXml" Target="../ink/ink17.xml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customXml" Target="../ink/ink11.xml"/><Relationship Id="rId25" Type="http://schemas.openxmlformats.org/officeDocument/2006/relationships/image" Target="../media/image24.png"/><Relationship Id="rId33" Type="http://schemas.openxmlformats.org/officeDocument/2006/relationships/image" Target="../media/image181.png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image" Target="../media/image25.png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customXml" Target="../ink/ink8.xml"/><Relationship Id="rId24" Type="http://schemas.openxmlformats.org/officeDocument/2006/relationships/image" Target="../media/image23.png"/><Relationship Id="rId32" Type="http://schemas.openxmlformats.org/officeDocument/2006/relationships/customXml" Target="../ink/ink16.xml"/><Relationship Id="rId37" Type="http://schemas.openxmlformats.org/officeDocument/2006/relationships/image" Target="../media/image203.png"/><Relationship Id="rId5" Type="http://schemas.openxmlformats.org/officeDocument/2006/relationships/image" Target="../media/image12.png"/><Relationship Id="rId15" Type="http://schemas.openxmlformats.org/officeDocument/2006/relationships/customXml" Target="../ink/ink10.xml"/><Relationship Id="rId23" Type="http://schemas.openxmlformats.org/officeDocument/2006/relationships/image" Target="../media/image2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image" Target="../media/image15.png"/><Relationship Id="rId19" Type="http://schemas.openxmlformats.org/officeDocument/2006/relationships/customXml" Target="../ink/ink12.xml"/><Relationship Id="rId31" Type="http://schemas.openxmlformats.org/officeDocument/2006/relationships/image" Target="../media/image26.png"/><Relationship Id="rId4" Type="http://schemas.openxmlformats.org/officeDocument/2006/relationships/image" Target="../media/image1112.png"/><Relationship Id="rId9" Type="http://schemas.openxmlformats.org/officeDocument/2006/relationships/customXml" Target="../ink/ink7.xml"/><Relationship Id="rId14" Type="http://schemas.openxmlformats.org/officeDocument/2006/relationships/image" Target="../media/image17.png"/><Relationship Id="rId22" Type="http://schemas.openxmlformats.org/officeDocument/2006/relationships/image" Target="../media/image213.png"/><Relationship Id="rId27" Type="http://schemas.openxmlformats.org/officeDocument/2006/relationships/image" Target="../media/image152.png"/><Relationship Id="rId30" Type="http://schemas.openxmlformats.org/officeDocument/2006/relationships/customXml" Target="../ink/ink15.xml"/><Relationship Id="rId35" Type="http://schemas.openxmlformats.org/officeDocument/2006/relationships/image" Target="../media/image192.png"/><Relationship Id="rId8" Type="http://schemas.openxmlformats.org/officeDocument/2006/relationships/image" Target="../media/image142.png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0B2DD-9892-2436-0E07-B71525FA4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043F-5120-C5DB-892F-BAC79F3D4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327"/>
            <a:ext cx="9144000" cy="1108139"/>
          </a:xfrm>
        </p:spPr>
        <p:txBody>
          <a:bodyPr/>
          <a:lstStyle/>
          <a:p>
            <a:r>
              <a:rPr lang="en-IL"/>
              <a:t>Delaying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3E3C0-124B-28AD-9D50-75213895C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4022"/>
            <a:ext cx="9144000" cy="1655762"/>
          </a:xfrm>
        </p:spPr>
        <p:txBody>
          <a:bodyPr/>
          <a:lstStyle/>
          <a:p>
            <a:r>
              <a:rPr lang="en-IL"/>
              <a:t>Speaker: Raïssa Nataf</a:t>
            </a:r>
          </a:p>
          <a:p>
            <a:r>
              <a:rPr lang="en-IL"/>
              <a:t>Technion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107ED0-783B-ED90-13C0-AE2586E39E8D}"/>
              </a:ext>
            </a:extLst>
          </p:cNvPr>
          <p:cNvSpPr/>
          <p:nvPr/>
        </p:nvSpPr>
        <p:spPr>
          <a:xfrm>
            <a:off x="1524000" y="4582160"/>
            <a:ext cx="2763520" cy="1442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/>
              <a:t>Nataf and Moses, DISC’24</a:t>
            </a:r>
          </a:p>
          <a:p>
            <a:pPr algn="ctr"/>
            <a:r>
              <a:rPr lang="en-IL"/>
              <a:t>DISC’25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79"/>
    </mc:Choice>
    <mc:Fallback xmlns="">
      <p:transition spd="slow" advTm="560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46FD1-9F94-B025-C6BD-42706ACD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35413E-D32F-5949-4387-ABF677D6C29D}"/>
              </a:ext>
            </a:extLst>
          </p:cNvPr>
          <p:cNvCxnSpPr>
            <a:cxnSpLocks/>
          </p:cNvCxnSpPr>
          <p:nvPr/>
        </p:nvCxnSpPr>
        <p:spPr>
          <a:xfrm>
            <a:off x="4431017" y="4526368"/>
            <a:ext cx="398815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E2F685-5FB9-6C56-E023-125553CA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Nodes in </a:t>
            </a:r>
            <a:r>
              <a:rPr lang="en-IL" dirty="0">
                <a:solidFill>
                  <a:srgbClr val="AE49FE"/>
                </a:solidFill>
              </a:rPr>
              <a:t>Asynchronous Message Passing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86C6C-18CF-276F-6930-0594D9C81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L"/>
                  <a:t>Set of </a:t>
                </a:r>
                <a:r>
                  <a:rPr lang="en-IL">
                    <a:solidFill>
                      <a:srgbClr val="AE49FE"/>
                    </a:solidFill>
                  </a:rPr>
                  <a:t>processes</a:t>
                </a:r>
                <a:r>
                  <a:rPr lang="en-IL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IL"/>
              </a:p>
              <a:p>
                <a:r>
                  <a:rPr lang="en-IL"/>
                  <a:t>Nodes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L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86C6C-18CF-276F-6930-0594D9C81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64CEB9-30DF-B55D-7FB7-D2D8583B16DD}"/>
                  </a:ext>
                </a:extLst>
              </p:cNvPr>
              <p:cNvSpPr txBox="1"/>
              <p:nvPr/>
            </p:nvSpPr>
            <p:spPr>
              <a:xfrm>
                <a:off x="3841995" y="5065893"/>
                <a:ext cx="274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64CEB9-30DF-B55D-7FB7-D2D8583B1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95" y="5065893"/>
                <a:ext cx="274754" cy="276999"/>
              </a:xfrm>
              <a:prstGeom prst="rect">
                <a:avLst/>
              </a:prstGeom>
              <a:blipFill>
                <a:blip r:embed="rId5"/>
                <a:stretch>
                  <a:fillRect l="-4545" r="-4545" b="-347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607B4B-97E4-2057-600B-332CD40E9BA2}"/>
              </a:ext>
            </a:extLst>
          </p:cNvPr>
          <p:cNvCxnSpPr>
            <a:cxnSpLocks/>
          </p:cNvCxnSpPr>
          <p:nvPr/>
        </p:nvCxnSpPr>
        <p:spPr>
          <a:xfrm>
            <a:off x="4419866" y="5231461"/>
            <a:ext cx="398815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E8BCB-F96B-B723-A297-270D7216B1E8}"/>
                  </a:ext>
                </a:extLst>
              </p:cNvPr>
              <p:cNvSpPr txBox="1"/>
              <p:nvPr/>
            </p:nvSpPr>
            <p:spPr>
              <a:xfrm>
                <a:off x="3826811" y="4363613"/>
                <a:ext cx="274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E8BCB-F96B-B723-A297-270D7216B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811" y="4363613"/>
                <a:ext cx="274754" cy="27699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63610BD1-62E2-9FEE-D8A9-A1DD13BCC1BB}"/>
              </a:ext>
            </a:extLst>
          </p:cNvPr>
          <p:cNvSpPr/>
          <p:nvPr/>
        </p:nvSpPr>
        <p:spPr>
          <a:xfrm>
            <a:off x="5137202" y="4454490"/>
            <a:ext cx="171866" cy="152113"/>
          </a:xfrm>
          <a:prstGeom prst="ellipse">
            <a:avLst/>
          </a:prstGeom>
          <a:solidFill>
            <a:srgbClr val="AE4AFE"/>
          </a:solidFill>
          <a:ln>
            <a:solidFill>
              <a:srgbClr val="AE4A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1EAD60-1697-CC37-84F7-FDD7F117FC86}"/>
              </a:ext>
            </a:extLst>
          </p:cNvPr>
          <p:cNvSpPr/>
          <p:nvPr/>
        </p:nvSpPr>
        <p:spPr>
          <a:xfrm>
            <a:off x="7554798" y="5164229"/>
            <a:ext cx="171866" cy="152113"/>
          </a:xfrm>
          <a:prstGeom prst="ellipse">
            <a:avLst/>
          </a:prstGeom>
          <a:solidFill>
            <a:srgbClr val="AE4AFE"/>
          </a:solidFill>
          <a:ln>
            <a:solidFill>
              <a:srgbClr val="AE4A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A34B81-D2E5-5CBF-708F-EC8DD4D7FFF2}"/>
                  </a:ext>
                </a:extLst>
              </p:cNvPr>
              <p:cNvSpPr txBox="1"/>
              <p:nvPr/>
            </p:nvSpPr>
            <p:spPr>
              <a:xfrm>
                <a:off x="4647605" y="4045012"/>
                <a:ext cx="11510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A34B81-D2E5-5CBF-708F-EC8DD4D7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605" y="4045012"/>
                <a:ext cx="115106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3F717E-DD45-4D67-8F5B-44CBAFAB5D36}"/>
                  </a:ext>
                </a:extLst>
              </p:cNvPr>
              <p:cNvSpPr txBox="1"/>
              <p:nvPr/>
            </p:nvSpPr>
            <p:spPr>
              <a:xfrm>
                <a:off x="6962826" y="4734366"/>
                <a:ext cx="13558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3F717E-DD45-4D67-8F5B-44CBAFAB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26" y="4734366"/>
                <a:ext cx="135581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F6873-6690-34B0-ECDE-374DCB38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10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1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7"/>
    </mc:Choice>
    <mc:Fallback xmlns="">
      <p:transition spd="slow" advTm="12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1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5CFA9-50C1-D101-9B9F-3450EAB3E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4CC926-F498-41A2-7CD1-708F5813446F}"/>
                  </a:ext>
                </a:extLst>
              </p14:cNvPr>
              <p14:cNvContentPartPr/>
              <p14:nvPr/>
            </p14:nvContentPartPr>
            <p14:xfrm>
              <a:off x="2537168" y="4232318"/>
              <a:ext cx="5142960" cy="215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4CC926-F498-41A2-7CD1-708F581344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3168" y="4124318"/>
                <a:ext cx="5250600" cy="23745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8758865-B703-8912-DDFB-AA1BEF08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3698" cy="1325563"/>
          </a:xfrm>
        </p:spPr>
        <p:txBody>
          <a:bodyPr>
            <a:normAutofit/>
          </a:bodyPr>
          <a:lstStyle/>
          <a:p>
            <a:r>
              <a:rPr lang="en-IL"/>
              <a:t>Lamport’s Happens-before </a:t>
            </a:r>
            <a:r>
              <a:rPr lang="en-IL" sz="2400"/>
              <a:t>(Message Chains)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1D1127-53FC-7AF5-603E-67A8527EC35C}"/>
                  </a:ext>
                </a:extLst>
              </p:cNvPr>
              <p:cNvSpPr txBox="1"/>
              <p:nvPr/>
            </p:nvSpPr>
            <p:spPr>
              <a:xfrm>
                <a:off x="1199156" y="4775962"/>
                <a:ext cx="274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1D1127-53FC-7AF5-603E-67A8527EC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56" y="4775962"/>
                <a:ext cx="274754" cy="276999"/>
              </a:xfrm>
              <a:prstGeom prst="rect">
                <a:avLst/>
              </a:prstGeom>
              <a:blipFill>
                <a:blip r:embed="rId6"/>
                <a:stretch>
                  <a:fillRect l="-4348" b="-347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3662E8-6A16-1EE7-11CE-E21EE9D43B77}"/>
                  </a:ext>
                </a:extLst>
              </p:cNvPr>
              <p:cNvSpPr txBox="1"/>
              <p:nvPr/>
            </p:nvSpPr>
            <p:spPr>
              <a:xfrm>
                <a:off x="1214923" y="5495919"/>
                <a:ext cx="274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3662E8-6A16-1EE7-11CE-E21EE9D4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23" y="5495919"/>
                <a:ext cx="274754" cy="276999"/>
              </a:xfrm>
              <a:prstGeom prst="rect">
                <a:avLst/>
              </a:prstGeom>
              <a:blipFill>
                <a:blip r:embed="rId7"/>
                <a:stretch>
                  <a:fillRect l="-4348" r="-4348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30A231-7B9A-FA15-0F9D-571A23A88945}"/>
                  </a:ext>
                </a:extLst>
              </p:cNvPr>
              <p:cNvSpPr txBox="1"/>
              <p:nvPr/>
            </p:nvSpPr>
            <p:spPr>
              <a:xfrm>
                <a:off x="1230690" y="6215876"/>
                <a:ext cx="274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30A231-7B9A-FA15-0F9D-571A23A88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90" y="6215876"/>
                <a:ext cx="274754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0C311BB-885E-37B2-992C-83307E979205}"/>
              </a:ext>
            </a:extLst>
          </p:cNvPr>
          <p:cNvCxnSpPr/>
          <p:nvPr/>
        </p:nvCxnSpPr>
        <p:spPr>
          <a:xfrm>
            <a:off x="1777027" y="4218307"/>
            <a:ext cx="882869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C6897-ABA7-7CF1-F0F7-693CC358DCDD}"/>
              </a:ext>
            </a:extLst>
          </p:cNvPr>
          <p:cNvCxnSpPr/>
          <p:nvPr/>
        </p:nvCxnSpPr>
        <p:spPr>
          <a:xfrm>
            <a:off x="1777027" y="4941530"/>
            <a:ext cx="882869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C1CDCA-89D9-9900-8FA7-0FB6EDEEDE9E}"/>
              </a:ext>
            </a:extLst>
          </p:cNvPr>
          <p:cNvCxnSpPr/>
          <p:nvPr/>
        </p:nvCxnSpPr>
        <p:spPr>
          <a:xfrm>
            <a:off x="1777027" y="5664753"/>
            <a:ext cx="882869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4EE472-A4D8-5651-6D27-C57872B650AC}"/>
              </a:ext>
            </a:extLst>
          </p:cNvPr>
          <p:cNvCxnSpPr/>
          <p:nvPr/>
        </p:nvCxnSpPr>
        <p:spPr>
          <a:xfrm>
            <a:off x="1777027" y="6387976"/>
            <a:ext cx="882869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A1189D2-6E9B-95F1-A632-F3AA9A66C91C}"/>
              </a:ext>
            </a:extLst>
          </p:cNvPr>
          <p:cNvCxnSpPr>
            <a:cxnSpLocks/>
          </p:cNvCxnSpPr>
          <p:nvPr/>
        </p:nvCxnSpPr>
        <p:spPr>
          <a:xfrm>
            <a:off x="2985044" y="4209803"/>
            <a:ext cx="771637" cy="143790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2597189-2783-33C7-92EA-79DED731744E}"/>
              </a:ext>
            </a:extLst>
          </p:cNvPr>
          <p:cNvCxnSpPr>
            <a:cxnSpLocks/>
          </p:cNvCxnSpPr>
          <p:nvPr/>
        </p:nvCxnSpPr>
        <p:spPr>
          <a:xfrm>
            <a:off x="4078196" y="5664753"/>
            <a:ext cx="378018" cy="71425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25064F-9A4D-9F74-61FC-A53842651F05}"/>
              </a:ext>
            </a:extLst>
          </p:cNvPr>
          <p:cNvCxnSpPr>
            <a:cxnSpLocks/>
          </p:cNvCxnSpPr>
          <p:nvPr/>
        </p:nvCxnSpPr>
        <p:spPr>
          <a:xfrm flipV="1">
            <a:off x="4987565" y="4907446"/>
            <a:ext cx="1363023" cy="148053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BB12C56-3CB4-F930-20FF-B01FB08D5892}"/>
                  </a:ext>
                </a:extLst>
              </p:cNvPr>
              <p:cNvSpPr txBox="1"/>
              <p:nvPr/>
            </p:nvSpPr>
            <p:spPr>
              <a:xfrm>
                <a:off x="1183972" y="4073682"/>
                <a:ext cx="274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BB12C56-3CB4-F930-20FF-B01FB08D5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972" y="4073682"/>
                <a:ext cx="274754" cy="276999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31FA88F4-712D-D88A-8D59-B4CFDFA62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943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effectLst/>
                    <a:latin typeface="Helvetica" pitchFamily="2" charset="0"/>
                  </a:rPr>
                  <a:t>Definition</a:t>
                </a:r>
                <a:r>
                  <a:rPr lang="en-US" sz="2400" dirty="0">
                    <a:effectLst/>
                    <a:latin typeface="Helvetica" pitchFamily="2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solidFill>
                              <a:srgbClr val="AE49F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AE49FE"/>
                            </a:solidFill>
                            <a:effectLst/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AE49F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AE49FE"/>
                    </a:solidFill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′⟩</m:t>
                    </m:r>
                  </m:oMath>
                </a14:m>
                <a:r>
                  <a:rPr lang="en-US" sz="2400" dirty="0">
                    <a:latin typeface="Helvetica" pitchFamily="2" charset="0"/>
                  </a:rPr>
                  <a:t> </a:t>
                </a:r>
                <a:r>
                  <a:rPr lang="en-US" sz="2400" dirty="0">
                    <a:effectLst/>
                    <a:latin typeface="Helvetica" pitchFamily="2" charset="0"/>
                  </a:rPr>
                  <a:t>in a run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effectLst/>
                    <a:latin typeface="Helvetica" pitchFamily="2" charset="0"/>
                  </a:rPr>
                  <a:t> if: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effectLst/>
                    <a:latin typeface="Helvetica" pitchFamily="2" charset="0"/>
                  </a:rPr>
                  <a:t>A </a:t>
                </a:r>
                <a:r>
                  <a:rPr lang="en-US" sz="2400" dirty="0">
                    <a:solidFill>
                      <a:srgbClr val="AE49FE"/>
                    </a:solidFill>
                    <a:effectLst/>
                    <a:latin typeface="Helvetica" pitchFamily="2" charset="0"/>
                  </a:rPr>
                  <a:t>message</a:t>
                </a:r>
                <a:r>
                  <a:rPr lang="en-US" sz="2400" dirty="0">
                    <a:effectLst/>
                    <a:latin typeface="Helvetica" pitchFamily="2" charset="0"/>
                  </a:rPr>
                  <a:t> sent 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Helvetica" pitchFamily="2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effectLst/>
                    <a:latin typeface="Helvetica" pitchFamily="2" charset="0"/>
                  </a:rPr>
                  <a:t> arrives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′⟩</m:t>
                    </m:r>
                  </m:oMath>
                </a14:m>
                <a:r>
                  <a:rPr lang="en-US" sz="2400" dirty="0">
                    <a:effectLst/>
                    <a:latin typeface="Helvetica" pitchFamily="2" charset="0"/>
                  </a:rPr>
                  <a:t>, or</a:t>
                </a:r>
                <a:endParaRPr lang="en-US" sz="2400" dirty="0">
                  <a:effectLst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AE49FE"/>
                        </a:solidFill>
                        <a:effectLst/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solidFill>
                          <a:srgbClr val="AE49FE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AE49FE"/>
                        </a:solidFill>
                        <a:effectLst/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smtClean="0">
                        <a:solidFill>
                          <a:srgbClr val="AE49FE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Helvetica" pitchFamily="2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sz="2400" dirty="0">
                    <a:effectLst/>
                    <a:latin typeface="Helvetica" pitchFamily="2" charset="0"/>
                  </a:rPr>
                  <a:t> or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aseline="-25000" dirty="0"/>
                  <a:t>.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AE49FE"/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effectLst/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′⟩</m:t>
                    </m:r>
                  </m:oMath>
                </a14:m>
                <a:r>
                  <a:rPr lang="en-US" sz="2400" dirty="0">
                    <a:effectLst/>
                    <a:latin typeface="Helvetica" pitchFamily="2" charset="0"/>
                  </a:rPr>
                  <a:t>    for some </a:t>
                </a: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400" dirty="0">
                  <a:effectLst/>
                  <a:latin typeface="Helvetica" pitchFamily="2" charset="0"/>
                </a:endParaRPr>
              </a:p>
              <a:p>
                <a:endParaRPr lang="en-IL"/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31FA88F4-712D-D88A-8D59-B4CFDFA62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943599"/>
              </a:xfrm>
              <a:blipFill>
                <a:blip r:embed="rId10"/>
                <a:stretch>
                  <a:fillRect l="-965" t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04A9860-FA8D-9474-C7BF-20227CA7A979}"/>
                  </a:ext>
                </a:extLst>
              </p:cNvPr>
              <p:cNvSpPr txBox="1"/>
              <p:nvPr/>
            </p:nvSpPr>
            <p:spPr>
              <a:xfrm>
                <a:off x="7347475" y="4471727"/>
                <a:ext cx="355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04A9860-FA8D-9474-C7BF-20227CA7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475" y="4471727"/>
                <a:ext cx="355921" cy="369332"/>
              </a:xfrm>
              <a:prstGeom prst="rect">
                <a:avLst/>
              </a:prstGeom>
              <a:blipFill>
                <a:blip r:embed="rId11"/>
                <a:stretch>
                  <a:fillRect l="-6897" r="-96552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5510F7-7C7C-8132-04D5-AD6B7DA8BC83}"/>
                  </a:ext>
                </a:extLst>
              </p:cNvPr>
              <p:cNvSpPr txBox="1"/>
              <p:nvPr/>
            </p:nvSpPr>
            <p:spPr>
              <a:xfrm>
                <a:off x="2276237" y="3745690"/>
                <a:ext cx="355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5510F7-7C7C-8132-04D5-AD6B7DA8B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37" y="3745690"/>
                <a:ext cx="355921" cy="369332"/>
              </a:xfrm>
              <a:prstGeom prst="rect">
                <a:avLst/>
              </a:prstGeom>
              <a:blipFill>
                <a:blip r:embed="rId12"/>
                <a:stretch>
                  <a:fillRect l="-6897" r="-72414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Slide Number Placeholder 84">
            <a:extLst>
              <a:ext uri="{FF2B5EF4-FFF2-40B4-BE49-F238E27FC236}">
                <a16:creationId xmlns:a16="http://schemas.microsoft.com/office/drawing/2014/main" id="{F21CAB30-DA3E-4560-5939-D028F92E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11</a:t>
            </a:fld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19ECD33-63A1-1B85-CBCF-9369C9E8019E}"/>
              </a:ext>
            </a:extLst>
          </p:cNvPr>
          <p:cNvSpPr/>
          <p:nvPr/>
        </p:nvSpPr>
        <p:spPr>
          <a:xfrm>
            <a:off x="2494363" y="4164559"/>
            <a:ext cx="171866" cy="152113"/>
          </a:xfrm>
          <a:prstGeom prst="ellipse">
            <a:avLst/>
          </a:prstGeom>
          <a:solidFill>
            <a:srgbClr val="AE4AFE"/>
          </a:solidFill>
          <a:ln>
            <a:solidFill>
              <a:srgbClr val="AE4A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8CD37E8-7EBF-68FE-55D2-5639F6F04F99}"/>
              </a:ext>
            </a:extLst>
          </p:cNvPr>
          <p:cNvSpPr/>
          <p:nvPr/>
        </p:nvSpPr>
        <p:spPr>
          <a:xfrm>
            <a:off x="7554798" y="4865473"/>
            <a:ext cx="171866" cy="152113"/>
          </a:xfrm>
          <a:prstGeom prst="ellipse">
            <a:avLst/>
          </a:prstGeom>
          <a:solidFill>
            <a:srgbClr val="AE4AFE"/>
          </a:solidFill>
          <a:ln>
            <a:solidFill>
              <a:srgbClr val="AE4A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B0DD9-5524-216A-74D9-6B2E68267865}"/>
              </a:ext>
            </a:extLst>
          </p:cNvPr>
          <p:cNvSpPr/>
          <p:nvPr/>
        </p:nvSpPr>
        <p:spPr>
          <a:xfrm>
            <a:off x="1267580" y="3512110"/>
            <a:ext cx="23786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456A6-1932-8379-2A68-E444E091FE84}"/>
                  </a:ext>
                </a:extLst>
              </p:cNvPr>
              <p:cNvSpPr txBox="1"/>
              <p:nvPr/>
            </p:nvSpPr>
            <p:spPr>
              <a:xfrm>
                <a:off x="4204556" y="5219366"/>
                <a:ext cx="3501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456A6-1932-8379-2A68-E444E091F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56" y="5219366"/>
                <a:ext cx="350175" cy="461665"/>
              </a:xfrm>
              <a:prstGeom prst="rect">
                <a:avLst/>
              </a:prstGeom>
              <a:blipFill>
                <a:blip r:embed="rId13"/>
                <a:stretch>
                  <a:fillRect l="-3571" r="-3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80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79"/>
    </mc:Choice>
    <mc:Fallback xmlns="">
      <p:transition spd="slow" advTm="4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D78AD-386E-0DEA-97CB-9F3E91810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DFB92-4980-BE31-BC52-75B93103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C9-C227-7943-9CF3-A176F98A43A2}" type="slidenum">
              <a:rPr lang="en-IL" smtClean="0"/>
              <a:t>12</a:t>
            </a:fld>
            <a:endParaRPr lang="en-IL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56C695-54CE-EB49-E7A6-12EB1BCAF947}"/>
              </a:ext>
            </a:extLst>
          </p:cNvPr>
          <p:cNvCxnSpPr>
            <a:cxnSpLocks/>
          </p:cNvCxnSpPr>
          <p:nvPr/>
        </p:nvCxnSpPr>
        <p:spPr>
          <a:xfrm flipV="1">
            <a:off x="3279611" y="3716396"/>
            <a:ext cx="4915480" cy="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85A051-E020-0976-EBD1-27407417D43E}"/>
              </a:ext>
            </a:extLst>
          </p:cNvPr>
          <p:cNvCxnSpPr>
            <a:cxnSpLocks/>
          </p:cNvCxnSpPr>
          <p:nvPr/>
        </p:nvCxnSpPr>
        <p:spPr>
          <a:xfrm flipV="1">
            <a:off x="3279611" y="5047578"/>
            <a:ext cx="4738503" cy="19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28682F-869F-CB26-C45B-AB49C836D1F9}"/>
              </a:ext>
            </a:extLst>
          </p:cNvPr>
          <p:cNvCxnSpPr>
            <a:cxnSpLocks/>
          </p:cNvCxnSpPr>
          <p:nvPr/>
        </p:nvCxnSpPr>
        <p:spPr>
          <a:xfrm flipV="1">
            <a:off x="3279611" y="6382285"/>
            <a:ext cx="4643630" cy="2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6A27CD-0CED-925F-6A54-3166670AA560}"/>
                  </a:ext>
                </a:extLst>
              </p:cNvPr>
              <p:cNvSpPr txBox="1"/>
              <p:nvPr/>
            </p:nvSpPr>
            <p:spPr>
              <a:xfrm>
                <a:off x="2869326" y="3577546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6A27CD-0CED-925F-6A54-3166670AA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26" y="3577546"/>
                <a:ext cx="176459" cy="369332"/>
              </a:xfrm>
              <a:prstGeom prst="rect">
                <a:avLst/>
              </a:prstGeom>
              <a:blipFill>
                <a:blip r:embed="rId4"/>
                <a:stretch>
                  <a:fillRect l="-40000" r="-26667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D6B52E2-A177-46B8-C683-6107D1F72762}"/>
                  </a:ext>
                </a:extLst>
              </p:cNvPr>
              <p:cNvSpPr txBox="1"/>
              <p:nvPr/>
            </p:nvSpPr>
            <p:spPr>
              <a:xfrm>
                <a:off x="2869995" y="4878435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D6B52E2-A177-46B8-C683-6107D1F72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95" y="4878435"/>
                <a:ext cx="184794" cy="369332"/>
              </a:xfrm>
              <a:prstGeom prst="rect">
                <a:avLst/>
              </a:prstGeom>
              <a:blipFill>
                <a:blip r:embed="rId5"/>
                <a:stretch>
                  <a:fillRect l="-60000" r="-53333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39A34C2-BFC0-C6BF-A804-2573A98AFFF0}"/>
                  </a:ext>
                </a:extLst>
              </p:cNvPr>
              <p:cNvSpPr txBox="1"/>
              <p:nvPr/>
            </p:nvSpPr>
            <p:spPr>
              <a:xfrm>
                <a:off x="2890382" y="6179324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39A34C2-BFC0-C6BF-A804-2573A98A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82" y="6179324"/>
                <a:ext cx="247888" cy="369332"/>
              </a:xfrm>
              <a:prstGeom prst="rect">
                <a:avLst/>
              </a:prstGeom>
              <a:blipFill>
                <a:blip r:embed="rId6"/>
                <a:stretch>
                  <a:fillRect l="-28571" r="-23810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7FB5B6E5-9FFF-D70F-BA53-67F22DD1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L"/>
              <a:t>The Past of a Set of Nodes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cre 2">
                <a:extLst>
                  <a:ext uri="{FF2B5EF4-FFF2-40B4-BE49-F238E27FC236}">
                    <a16:creationId xmlns:a16="http://schemas.microsoft.com/office/drawing/2014/main" id="{5C218155-5A10-84C2-AE5D-93BFA5EBF97C}"/>
                  </a:ext>
                </a:extLst>
              </p14:cNvPr>
              <p14:cNvContentPartPr/>
              <p14:nvPr/>
            </p14:nvContentPartPr>
            <p14:xfrm>
              <a:off x="3281542" y="5048918"/>
              <a:ext cx="3120541" cy="52946"/>
            </p14:xfrm>
          </p:contentPart>
        </mc:Choice>
        <mc:Fallback xmlns="">
          <p:pic>
            <p:nvPicPr>
              <p:cNvPr id="5" name="Encre 2">
                <a:extLst>
                  <a:ext uri="{FF2B5EF4-FFF2-40B4-BE49-F238E27FC236}">
                    <a16:creationId xmlns:a16="http://schemas.microsoft.com/office/drawing/2014/main" id="{5C218155-5A10-84C2-AE5D-93BFA5EBF9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7541" y="-10834882"/>
                <a:ext cx="3228183" cy="3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Encre 14">
                <a:extLst>
                  <a:ext uri="{FF2B5EF4-FFF2-40B4-BE49-F238E27FC236}">
                    <a16:creationId xmlns:a16="http://schemas.microsoft.com/office/drawing/2014/main" id="{D22D386F-F953-027C-8B47-6E7D8C12DAB5}"/>
                  </a:ext>
                </a:extLst>
              </p14:cNvPr>
              <p14:cNvContentPartPr/>
              <p14:nvPr/>
            </p14:nvContentPartPr>
            <p14:xfrm>
              <a:off x="3346310" y="6365894"/>
              <a:ext cx="1127215" cy="52946"/>
            </p14:xfrm>
          </p:contentPart>
        </mc:Choice>
        <mc:Fallback xmlns="">
          <p:pic>
            <p:nvPicPr>
              <p:cNvPr id="7" name="Encre 14">
                <a:extLst>
                  <a:ext uri="{FF2B5EF4-FFF2-40B4-BE49-F238E27FC236}">
                    <a16:creationId xmlns:a16="http://schemas.microsoft.com/office/drawing/2014/main" id="{D22D386F-F953-027C-8B47-6E7D8C12DA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2290" y="-9517906"/>
                <a:ext cx="1234895" cy="3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cre 14">
                <a:extLst>
                  <a:ext uri="{FF2B5EF4-FFF2-40B4-BE49-F238E27FC236}">
                    <a16:creationId xmlns:a16="http://schemas.microsoft.com/office/drawing/2014/main" id="{238EC25F-9E11-6460-6163-0F091C917125}"/>
                  </a:ext>
                </a:extLst>
              </p14:cNvPr>
              <p14:cNvContentPartPr/>
              <p14:nvPr/>
            </p14:nvContentPartPr>
            <p14:xfrm>
              <a:off x="3371514" y="3689923"/>
              <a:ext cx="950369" cy="52946"/>
            </p14:xfrm>
          </p:contentPart>
        </mc:Choice>
        <mc:Fallback xmlns="">
          <p:pic>
            <p:nvPicPr>
              <p:cNvPr id="11" name="Encre 14">
                <a:extLst>
                  <a:ext uri="{FF2B5EF4-FFF2-40B4-BE49-F238E27FC236}">
                    <a16:creationId xmlns:a16="http://schemas.microsoft.com/office/drawing/2014/main" id="{238EC25F-9E11-6460-6163-0F091C9171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7495" y="-12193877"/>
                <a:ext cx="1058046" cy="317676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Freeform 24">
            <a:extLst>
              <a:ext uri="{FF2B5EF4-FFF2-40B4-BE49-F238E27FC236}">
                <a16:creationId xmlns:a16="http://schemas.microsoft.com/office/drawing/2014/main" id="{F74BF117-4866-F6A3-8D59-73E73B9D4C1F}"/>
              </a:ext>
            </a:extLst>
          </p:cNvPr>
          <p:cNvSpPr/>
          <p:nvPr/>
        </p:nvSpPr>
        <p:spPr>
          <a:xfrm>
            <a:off x="4263144" y="3685640"/>
            <a:ext cx="1844311" cy="1378729"/>
          </a:xfrm>
          <a:custGeom>
            <a:avLst/>
            <a:gdLst>
              <a:gd name="connsiteX0" fmla="*/ 19754 w 2019444"/>
              <a:gd name="connsiteY0" fmla="*/ 0 h 1350498"/>
              <a:gd name="connsiteX1" fmla="*/ 118228 w 2019444"/>
              <a:gd name="connsiteY1" fmla="*/ 506437 h 1350498"/>
              <a:gd name="connsiteX2" fmla="*/ 920086 w 2019444"/>
              <a:gd name="connsiteY2" fmla="*/ 576775 h 1350498"/>
              <a:gd name="connsiteX3" fmla="*/ 934154 w 2019444"/>
              <a:gd name="connsiteY3" fmla="*/ 998806 h 1350498"/>
              <a:gd name="connsiteX4" fmla="*/ 1848554 w 2019444"/>
              <a:gd name="connsiteY4" fmla="*/ 998806 h 1350498"/>
              <a:gd name="connsiteX5" fmla="*/ 2017366 w 2019444"/>
              <a:gd name="connsiteY5" fmla="*/ 1350498 h 13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444" h="1350498">
                <a:moveTo>
                  <a:pt x="19754" y="0"/>
                </a:moveTo>
                <a:cubicBezTo>
                  <a:pt x="-6037" y="205154"/>
                  <a:pt x="-31827" y="410308"/>
                  <a:pt x="118228" y="506437"/>
                </a:cubicBezTo>
                <a:cubicBezTo>
                  <a:pt x="268283" y="602566"/>
                  <a:pt x="784098" y="494714"/>
                  <a:pt x="920086" y="576775"/>
                </a:cubicBezTo>
                <a:cubicBezTo>
                  <a:pt x="1056074" y="658836"/>
                  <a:pt x="779409" y="928468"/>
                  <a:pt x="934154" y="998806"/>
                </a:cubicBezTo>
                <a:cubicBezTo>
                  <a:pt x="1088899" y="1069144"/>
                  <a:pt x="1668019" y="940191"/>
                  <a:pt x="1848554" y="998806"/>
                </a:cubicBezTo>
                <a:cubicBezTo>
                  <a:pt x="2029089" y="1057421"/>
                  <a:pt x="2023227" y="1203959"/>
                  <a:pt x="2017366" y="1350498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Encre 5">
                <a:extLst>
                  <a:ext uri="{FF2B5EF4-FFF2-40B4-BE49-F238E27FC236}">
                    <a16:creationId xmlns:a16="http://schemas.microsoft.com/office/drawing/2014/main" id="{12A79E66-9730-9E4B-E881-201DB02452ED}"/>
                  </a:ext>
                </a:extLst>
              </p14:cNvPr>
              <p14:cNvContentPartPr/>
              <p14:nvPr/>
            </p14:nvContentPartPr>
            <p14:xfrm>
              <a:off x="6507282" y="5057245"/>
              <a:ext cx="1687809" cy="360"/>
            </p14:xfrm>
          </p:contentPart>
        </mc:Choice>
        <mc:Fallback xmlns="">
          <p:pic>
            <p:nvPicPr>
              <p:cNvPr id="26" name="Encre 5">
                <a:extLst>
                  <a:ext uri="{FF2B5EF4-FFF2-40B4-BE49-F238E27FC236}">
                    <a16:creationId xmlns:a16="http://schemas.microsoft.com/office/drawing/2014/main" id="{12A79E66-9730-9E4B-E881-201DB02452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3278" y="4949245"/>
                <a:ext cx="179545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Encre 10">
                <a:extLst>
                  <a:ext uri="{FF2B5EF4-FFF2-40B4-BE49-F238E27FC236}">
                    <a16:creationId xmlns:a16="http://schemas.microsoft.com/office/drawing/2014/main" id="{7A1B1B4D-19C7-68B3-78B7-B4AFCA03ADDF}"/>
                  </a:ext>
                </a:extLst>
              </p14:cNvPr>
              <p14:cNvContentPartPr/>
              <p14:nvPr/>
            </p14:nvContentPartPr>
            <p14:xfrm>
              <a:off x="4386243" y="3685640"/>
              <a:ext cx="3808848" cy="360"/>
            </p14:xfrm>
          </p:contentPart>
        </mc:Choice>
        <mc:Fallback xmlns="">
          <p:pic>
            <p:nvPicPr>
              <p:cNvPr id="36" name="Encre 10">
                <a:extLst>
                  <a:ext uri="{FF2B5EF4-FFF2-40B4-BE49-F238E27FC236}">
                    <a16:creationId xmlns:a16="http://schemas.microsoft.com/office/drawing/2014/main" id="{7A1B1B4D-19C7-68B3-78B7-B4AFCA03ADD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2237" y="3577640"/>
                <a:ext cx="39165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Encre 12">
                <a:extLst>
                  <a:ext uri="{FF2B5EF4-FFF2-40B4-BE49-F238E27FC236}">
                    <a16:creationId xmlns:a16="http://schemas.microsoft.com/office/drawing/2014/main" id="{E88E97DC-FD61-825C-6437-CBD4D83A63BE}"/>
                  </a:ext>
                </a:extLst>
              </p14:cNvPr>
              <p14:cNvContentPartPr/>
              <p14:nvPr/>
            </p14:nvContentPartPr>
            <p14:xfrm>
              <a:off x="4574941" y="6409608"/>
              <a:ext cx="3403263" cy="360"/>
            </p14:xfrm>
          </p:contentPart>
        </mc:Choice>
        <mc:Fallback xmlns="">
          <p:pic>
            <p:nvPicPr>
              <p:cNvPr id="37" name="Encre 12">
                <a:extLst>
                  <a:ext uri="{FF2B5EF4-FFF2-40B4-BE49-F238E27FC236}">
                    <a16:creationId xmlns:a16="http://schemas.microsoft.com/office/drawing/2014/main" id="{E88E97DC-FD61-825C-6437-CBD4D83A63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0944" y="6301608"/>
                <a:ext cx="3510897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reeform 9">
            <a:extLst>
              <a:ext uri="{FF2B5EF4-FFF2-40B4-BE49-F238E27FC236}">
                <a16:creationId xmlns:a16="http://schemas.microsoft.com/office/drawing/2014/main" id="{77CE0045-D5E6-B3C3-C1C3-A928526B06DF}"/>
              </a:ext>
            </a:extLst>
          </p:cNvPr>
          <p:cNvSpPr/>
          <p:nvPr/>
        </p:nvSpPr>
        <p:spPr>
          <a:xfrm rot="15013364">
            <a:off x="2594301" y="4259935"/>
            <a:ext cx="2346958" cy="1686114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8F4129C-321E-8D48-169B-9E01F90C5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3064" cy="9924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Definition</a:t>
                </a:r>
                <a:r>
                  <a:rPr lang="en-US" sz="240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Past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some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IL" sz="2400">
                    <a:solidFill>
                      <a:schemeClr val="tx1"/>
                    </a:solidFill>
                  </a:rPr>
                  <a:t> </a:t>
                </a:r>
                <a:endParaRPr lang="en-US" sz="240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8F4129C-321E-8D48-169B-9E01F90C5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3064" cy="992485"/>
              </a:xfrm>
              <a:blipFill>
                <a:blip r:embed="rId20"/>
                <a:stretch>
                  <a:fillRect l="-1192" t="-37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B7AC1B-3DD6-0A4C-4B0F-6F8D72B4897F}"/>
              </a:ext>
            </a:extLst>
          </p:cNvPr>
          <p:cNvCxnSpPr>
            <a:cxnSpLocks/>
          </p:cNvCxnSpPr>
          <p:nvPr/>
        </p:nvCxnSpPr>
        <p:spPr>
          <a:xfrm flipV="1">
            <a:off x="4976784" y="5011663"/>
            <a:ext cx="838482" cy="1370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E34DC48D-E4A1-3E71-33C6-6781F8B165F3}"/>
              </a:ext>
            </a:extLst>
          </p:cNvPr>
          <p:cNvSpPr/>
          <p:nvPr/>
        </p:nvSpPr>
        <p:spPr>
          <a:xfrm>
            <a:off x="3960471" y="3173644"/>
            <a:ext cx="2540710" cy="3409581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CE6542-E228-C6E4-002E-BD385CAEFE5B}"/>
              </a:ext>
            </a:extLst>
          </p:cNvPr>
          <p:cNvSpPr/>
          <p:nvPr/>
        </p:nvSpPr>
        <p:spPr>
          <a:xfrm>
            <a:off x="6384963" y="4961439"/>
            <a:ext cx="171866" cy="1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80A60B-78C5-8DA9-3B3F-C024760E505D}"/>
              </a:ext>
            </a:extLst>
          </p:cNvPr>
          <p:cNvSpPr/>
          <p:nvPr/>
        </p:nvSpPr>
        <p:spPr>
          <a:xfrm>
            <a:off x="4208073" y="3657926"/>
            <a:ext cx="171866" cy="1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1FE6AE-58A0-14CB-C1EA-A41F9ED07507}"/>
              </a:ext>
            </a:extLst>
          </p:cNvPr>
          <p:cNvSpPr/>
          <p:nvPr/>
        </p:nvSpPr>
        <p:spPr>
          <a:xfrm rot="1938667">
            <a:off x="3834439" y="3970732"/>
            <a:ext cx="3119728" cy="8579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506F9B-8119-4E32-85FC-B5A493EEBAD4}"/>
                  </a:ext>
                </a:extLst>
              </p:cNvPr>
              <p:cNvSpPr txBox="1"/>
              <p:nvPr/>
            </p:nvSpPr>
            <p:spPr>
              <a:xfrm>
                <a:off x="4306333" y="2927049"/>
                <a:ext cx="271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506F9B-8119-4E32-85FC-B5A493EEB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33" y="2927049"/>
                <a:ext cx="271485" cy="430887"/>
              </a:xfrm>
              <a:prstGeom prst="rect">
                <a:avLst/>
              </a:prstGeom>
              <a:blipFill>
                <a:blip r:embed="rId21"/>
                <a:stretch>
                  <a:fillRect l="-26087" r="-26087" b="-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83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8"/>
    </mc:Choice>
    <mc:Fallback xmlns="">
      <p:transition spd="slow" advTm="50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5" grpId="0" animBg="1"/>
      <p:bldP spid="10" grpId="0" animBg="1"/>
      <p:bldP spid="14" grpId="0" build="p"/>
      <p:bldP spid="9" grpId="0" animBg="1"/>
      <p:bldP spid="3" grpId="0" animBg="1"/>
      <p:bldP spid="17" grpId="0" animBg="1"/>
      <p:bldP spid="1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E6E92-610C-58B4-288C-14E09ED1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C9-C227-7943-9CF3-A176F98A43A2}" type="slidenum">
              <a:rPr lang="en-IL" smtClean="0"/>
              <a:t>13</a:t>
            </a:fld>
            <a:endParaRPr lang="en-IL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42A964-FFBD-0C60-5521-E31BD3B43308}"/>
              </a:ext>
            </a:extLst>
          </p:cNvPr>
          <p:cNvCxnSpPr>
            <a:cxnSpLocks/>
          </p:cNvCxnSpPr>
          <p:nvPr/>
        </p:nvCxnSpPr>
        <p:spPr>
          <a:xfrm>
            <a:off x="603364" y="3934814"/>
            <a:ext cx="4140660" cy="1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D63B9A-2B7E-AE6C-D037-4367F040DBC7}"/>
              </a:ext>
            </a:extLst>
          </p:cNvPr>
          <p:cNvCxnSpPr>
            <a:cxnSpLocks/>
          </p:cNvCxnSpPr>
          <p:nvPr/>
        </p:nvCxnSpPr>
        <p:spPr>
          <a:xfrm>
            <a:off x="603364" y="4620072"/>
            <a:ext cx="414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8E63C-9768-E9A6-C596-7634F384591C}"/>
              </a:ext>
            </a:extLst>
          </p:cNvPr>
          <p:cNvCxnSpPr>
            <a:cxnSpLocks/>
          </p:cNvCxnSpPr>
          <p:nvPr/>
        </p:nvCxnSpPr>
        <p:spPr>
          <a:xfrm>
            <a:off x="589791" y="5425416"/>
            <a:ext cx="4154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64271C-2101-7DFB-DAE8-ECDF9C0B9D55}"/>
                  </a:ext>
                </a:extLst>
              </p:cNvPr>
              <p:cNvSpPr txBox="1"/>
              <p:nvPr/>
            </p:nvSpPr>
            <p:spPr>
              <a:xfrm>
                <a:off x="2394328" y="4067395"/>
                <a:ext cx="271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36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64271C-2101-7DFB-DAE8-ECDF9C0B9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28" y="4067395"/>
                <a:ext cx="271485" cy="430887"/>
              </a:xfrm>
              <a:prstGeom prst="rect">
                <a:avLst/>
              </a:prstGeom>
              <a:blipFill>
                <a:blip r:embed="rId4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DD9704A-6069-A9EF-4ED1-D6E42F3D2A08}"/>
                  </a:ext>
                </a:extLst>
              </p:cNvPr>
              <p:cNvSpPr txBox="1"/>
              <p:nvPr/>
            </p:nvSpPr>
            <p:spPr>
              <a:xfrm>
                <a:off x="193079" y="3790236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DD9704A-6069-A9EF-4ED1-D6E42F3D2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9" y="3790236"/>
                <a:ext cx="142795" cy="307777"/>
              </a:xfrm>
              <a:prstGeom prst="rect">
                <a:avLst/>
              </a:prstGeom>
              <a:blipFill>
                <a:blip r:embed="rId5"/>
                <a:stretch>
                  <a:fillRect l="-41667" r="-33333"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BF308E-3627-1AA7-4D3F-100783FEB0A8}"/>
                  </a:ext>
                </a:extLst>
              </p:cNvPr>
              <p:cNvSpPr txBox="1"/>
              <p:nvPr/>
            </p:nvSpPr>
            <p:spPr>
              <a:xfrm>
                <a:off x="193748" y="4431594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BF308E-3627-1AA7-4D3F-100783FEB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8" y="4431594"/>
                <a:ext cx="150233" cy="307777"/>
              </a:xfrm>
              <a:prstGeom prst="rect">
                <a:avLst/>
              </a:prstGeom>
              <a:blipFill>
                <a:blip r:embed="rId6"/>
                <a:stretch>
                  <a:fillRect l="-58333" r="-58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B36B86-2C4A-0BFF-3102-32331B18B5C6}"/>
                  </a:ext>
                </a:extLst>
              </p:cNvPr>
              <p:cNvSpPr txBox="1"/>
              <p:nvPr/>
            </p:nvSpPr>
            <p:spPr>
              <a:xfrm>
                <a:off x="200562" y="5193039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B36B86-2C4A-0BFF-3102-32331B18B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2" y="5193039"/>
                <a:ext cx="201465" cy="307777"/>
              </a:xfrm>
              <a:prstGeom prst="rect">
                <a:avLst/>
              </a:prstGeom>
              <a:blipFill>
                <a:blip r:embed="rId7"/>
                <a:stretch>
                  <a:fillRect l="-29412" r="-23529" b="-1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539F56-0D2B-DAB5-1C9D-B18A07C17121}"/>
                  </a:ext>
                </a:extLst>
              </p:cNvPr>
              <p:cNvSpPr txBox="1"/>
              <p:nvPr/>
            </p:nvSpPr>
            <p:spPr>
              <a:xfrm>
                <a:off x="169356" y="2911648"/>
                <a:ext cx="287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32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539F56-0D2B-DAB5-1C9D-B18A07C1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6" y="2911648"/>
                <a:ext cx="287963" cy="492443"/>
              </a:xfrm>
              <a:prstGeom prst="rect">
                <a:avLst/>
              </a:prstGeom>
              <a:blipFill>
                <a:blip r:embed="rId8"/>
                <a:stretch>
                  <a:fillRect l="-17391" r="-17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C27E43-6879-FC15-8B87-A0B4EDF15940}"/>
                  </a:ext>
                </a:extLst>
              </p:cNvPr>
              <p:cNvSpPr txBox="1"/>
              <p:nvPr/>
            </p:nvSpPr>
            <p:spPr>
              <a:xfrm>
                <a:off x="5298120" y="2861003"/>
                <a:ext cx="287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IL" sz="32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C27E43-6879-FC15-8B87-A0B4EDF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20" y="2861003"/>
                <a:ext cx="287963" cy="492443"/>
              </a:xfrm>
              <a:prstGeom prst="rect">
                <a:avLst/>
              </a:prstGeom>
              <a:blipFill>
                <a:blip r:embed="rId9"/>
                <a:stretch>
                  <a:fillRect l="-21739" t="-2564" r="-17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4E1756-8F61-5810-4E4F-2303B5254115}"/>
              </a:ext>
            </a:extLst>
          </p:cNvPr>
          <p:cNvCxnSpPr>
            <a:cxnSpLocks/>
          </p:cNvCxnSpPr>
          <p:nvPr/>
        </p:nvCxnSpPr>
        <p:spPr>
          <a:xfrm>
            <a:off x="5694725" y="3883222"/>
            <a:ext cx="4754805" cy="2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D33AC0A-61C1-4698-6676-C28E9A12986C}"/>
              </a:ext>
            </a:extLst>
          </p:cNvPr>
          <p:cNvCxnSpPr>
            <a:cxnSpLocks/>
          </p:cNvCxnSpPr>
          <p:nvPr/>
        </p:nvCxnSpPr>
        <p:spPr>
          <a:xfrm>
            <a:off x="5683801" y="4567734"/>
            <a:ext cx="4765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37EF15-E01D-7BBE-B225-CB44E8A2AB88}"/>
              </a:ext>
            </a:extLst>
          </p:cNvPr>
          <p:cNvCxnSpPr>
            <a:cxnSpLocks/>
          </p:cNvCxnSpPr>
          <p:nvPr/>
        </p:nvCxnSpPr>
        <p:spPr>
          <a:xfrm flipV="1">
            <a:off x="5683801" y="5358251"/>
            <a:ext cx="4765729" cy="17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Encre 2">
                <a:extLst>
                  <a:ext uri="{FF2B5EF4-FFF2-40B4-BE49-F238E27FC236}">
                    <a16:creationId xmlns:a16="http://schemas.microsoft.com/office/drawing/2014/main" id="{4024E668-1D80-A4DA-04E0-073DAD8EEA52}"/>
                  </a:ext>
                </a:extLst>
              </p14:cNvPr>
              <p14:cNvContentPartPr/>
              <p14:nvPr/>
            </p14:nvContentPartPr>
            <p14:xfrm>
              <a:off x="579332" y="4619297"/>
              <a:ext cx="1720148" cy="360"/>
            </p14:xfrm>
          </p:contentPart>
        </mc:Choice>
        <mc:Fallback xmlns="">
          <p:pic>
            <p:nvPicPr>
              <p:cNvPr id="64" name="Encre 2">
                <a:extLst>
                  <a:ext uri="{FF2B5EF4-FFF2-40B4-BE49-F238E27FC236}">
                    <a16:creationId xmlns:a16="http://schemas.microsoft.com/office/drawing/2014/main" id="{4024E668-1D80-A4DA-04E0-073DAD8EEA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341" y="4511297"/>
                <a:ext cx="182777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Encre 5">
                <a:extLst>
                  <a:ext uri="{FF2B5EF4-FFF2-40B4-BE49-F238E27FC236}">
                    <a16:creationId xmlns:a16="http://schemas.microsoft.com/office/drawing/2014/main" id="{500BB84C-2FD6-CE40-FC20-B31FE7B1E9A7}"/>
                  </a:ext>
                </a:extLst>
              </p14:cNvPr>
              <p14:cNvContentPartPr/>
              <p14:nvPr/>
            </p14:nvContentPartPr>
            <p14:xfrm>
              <a:off x="2382887" y="4624832"/>
              <a:ext cx="2311885" cy="360"/>
            </p14:xfrm>
          </p:contentPart>
        </mc:Choice>
        <mc:Fallback xmlns="">
          <p:pic>
            <p:nvPicPr>
              <p:cNvPr id="66" name="Encre 5">
                <a:extLst>
                  <a:ext uri="{FF2B5EF4-FFF2-40B4-BE49-F238E27FC236}">
                    <a16:creationId xmlns:a16="http://schemas.microsoft.com/office/drawing/2014/main" id="{500BB84C-2FD6-CE40-FC20-B31FE7B1E9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8879" y="4516832"/>
                <a:ext cx="24195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" name="Encre 9">
                <a:extLst>
                  <a:ext uri="{FF2B5EF4-FFF2-40B4-BE49-F238E27FC236}">
                    <a16:creationId xmlns:a16="http://schemas.microsoft.com/office/drawing/2014/main" id="{F0240B76-E427-F409-421F-8920D02C09C4}"/>
                  </a:ext>
                </a:extLst>
              </p14:cNvPr>
              <p14:cNvContentPartPr/>
              <p14:nvPr/>
            </p14:nvContentPartPr>
            <p14:xfrm>
              <a:off x="615823" y="3908722"/>
              <a:ext cx="813351" cy="360"/>
            </p14:xfrm>
          </p:contentPart>
        </mc:Choice>
        <mc:Fallback xmlns="">
          <p:pic>
            <p:nvPicPr>
              <p:cNvPr id="68" name="Encre 9">
                <a:extLst>
                  <a:ext uri="{FF2B5EF4-FFF2-40B4-BE49-F238E27FC236}">
                    <a16:creationId xmlns:a16="http://schemas.microsoft.com/office/drawing/2014/main" id="{F0240B76-E427-F409-421F-8920D02C09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840" y="3800722"/>
                <a:ext cx="92095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Encre 10">
                <a:extLst>
                  <a:ext uri="{FF2B5EF4-FFF2-40B4-BE49-F238E27FC236}">
                    <a16:creationId xmlns:a16="http://schemas.microsoft.com/office/drawing/2014/main" id="{2F660C0E-6EB5-1E54-2DB6-FDA13E0887BE}"/>
                  </a:ext>
                </a:extLst>
              </p14:cNvPr>
              <p14:cNvContentPartPr/>
              <p14:nvPr/>
            </p14:nvContentPartPr>
            <p14:xfrm>
              <a:off x="1508485" y="3916453"/>
              <a:ext cx="3236624" cy="360"/>
            </p14:xfrm>
          </p:contentPart>
        </mc:Choice>
        <mc:Fallback xmlns="">
          <p:pic>
            <p:nvPicPr>
              <p:cNvPr id="69" name="Encre 10">
                <a:extLst>
                  <a:ext uri="{FF2B5EF4-FFF2-40B4-BE49-F238E27FC236}">
                    <a16:creationId xmlns:a16="http://schemas.microsoft.com/office/drawing/2014/main" id="{2F660C0E-6EB5-1E54-2DB6-FDA13E0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54481" y="3808453"/>
                <a:ext cx="33442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Encre 12">
                <a:extLst>
                  <a:ext uri="{FF2B5EF4-FFF2-40B4-BE49-F238E27FC236}">
                    <a16:creationId xmlns:a16="http://schemas.microsoft.com/office/drawing/2014/main" id="{F6B21306-DB6A-9C5F-C6A2-5E3351D841E1}"/>
                  </a:ext>
                </a:extLst>
              </p14:cNvPr>
              <p14:cNvContentPartPr/>
              <p14:nvPr/>
            </p14:nvContentPartPr>
            <p14:xfrm>
              <a:off x="1059643" y="5442277"/>
              <a:ext cx="3622250" cy="360"/>
            </p14:xfrm>
          </p:contentPart>
        </mc:Choice>
        <mc:Fallback xmlns="">
          <p:pic>
            <p:nvPicPr>
              <p:cNvPr id="70" name="Encre 12">
                <a:extLst>
                  <a:ext uri="{FF2B5EF4-FFF2-40B4-BE49-F238E27FC236}">
                    <a16:creationId xmlns:a16="http://schemas.microsoft.com/office/drawing/2014/main" id="{F6B21306-DB6A-9C5F-C6A2-5E3351D841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644" y="5334277"/>
                <a:ext cx="372988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Encre 14">
                <a:extLst>
                  <a:ext uri="{FF2B5EF4-FFF2-40B4-BE49-F238E27FC236}">
                    <a16:creationId xmlns:a16="http://schemas.microsoft.com/office/drawing/2014/main" id="{D87A1E1A-CD8D-452A-A0A3-F13120DD41D3}"/>
                  </a:ext>
                </a:extLst>
              </p14:cNvPr>
              <p14:cNvContentPartPr/>
              <p14:nvPr/>
            </p14:nvContentPartPr>
            <p14:xfrm>
              <a:off x="579427" y="5433739"/>
              <a:ext cx="395697" cy="360"/>
            </p14:xfrm>
          </p:contentPart>
        </mc:Choice>
        <mc:Fallback xmlns="">
          <p:pic>
            <p:nvPicPr>
              <p:cNvPr id="71" name="Encre 14">
                <a:extLst>
                  <a:ext uri="{FF2B5EF4-FFF2-40B4-BE49-F238E27FC236}">
                    <a16:creationId xmlns:a16="http://schemas.microsoft.com/office/drawing/2014/main" id="{D87A1E1A-CD8D-452A-A0A3-F13120DD41D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5468" y="5325739"/>
                <a:ext cx="503255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Encre 10">
                <a:extLst>
                  <a:ext uri="{FF2B5EF4-FFF2-40B4-BE49-F238E27FC236}">
                    <a16:creationId xmlns:a16="http://schemas.microsoft.com/office/drawing/2014/main" id="{C9E930A5-B66C-93AF-28EA-0B90F606367E}"/>
                  </a:ext>
                </a:extLst>
              </p14:cNvPr>
              <p14:cNvContentPartPr/>
              <p14:nvPr/>
            </p14:nvContentPartPr>
            <p14:xfrm>
              <a:off x="8410786" y="3888374"/>
              <a:ext cx="1996450" cy="360"/>
            </p14:xfrm>
          </p:contentPart>
        </mc:Choice>
        <mc:Fallback xmlns="">
          <p:pic>
            <p:nvPicPr>
              <p:cNvPr id="75" name="Encre 10">
                <a:extLst>
                  <a:ext uri="{FF2B5EF4-FFF2-40B4-BE49-F238E27FC236}">
                    <a16:creationId xmlns:a16="http://schemas.microsoft.com/office/drawing/2014/main" id="{C9E930A5-B66C-93AF-28EA-0B90F60636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56779" y="3780374"/>
                <a:ext cx="210410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Encre 5">
                <a:extLst>
                  <a:ext uri="{FF2B5EF4-FFF2-40B4-BE49-F238E27FC236}">
                    <a16:creationId xmlns:a16="http://schemas.microsoft.com/office/drawing/2014/main" id="{0FABAC36-EDAC-701C-063A-DE75CC83C203}"/>
                  </a:ext>
                </a:extLst>
              </p14:cNvPr>
              <p14:cNvContentPartPr/>
              <p14:nvPr/>
            </p14:nvContentPartPr>
            <p14:xfrm>
              <a:off x="9506458" y="4550973"/>
              <a:ext cx="919115" cy="360"/>
            </p14:xfrm>
          </p:contentPart>
        </mc:Choice>
        <mc:Fallback xmlns="">
          <p:pic>
            <p:nvPicPr>
              <p:cNvPr id="76" name="Encre 5">
                <a:extLst>
                  <a:ext uri="{FF2B5EF4-FFF2-40B4-BE49-F238E27FC236}">
                    <a16:creationId xmlns:a16="http://schemas.microsoft.com/office/drawing/2014/main" id="{0FABAC36-EDAC-701C-063A-DE75CC83C2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52456" y="4442973"/>
                <a:ext cx="102675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Encre 12">
                <a:extLst>
                  <a:ext uri="{FF2B5EF4-FFF2-40B4-BE49-F238E27FC236}">
                    <a16:creationId xmlns:a16="http://schemas.microsoft.com/office/drawing/2014/main" id="{74E106F2-0BA8-DE65-737B-BDDEB715D335}"/>
                  </a:ext>
                </a:extLst>
              </p14:cNvPr>
              <p14:cNvContentPartPr/>
              <p14:nvPr/>
            </p14:nvContentPartPr>
            <p14:xfrm>
              <a:off x="7995805" y="5352773"/>
              <a:ext cx="2398551" cy="360"/>
            </p14:xfrm>
          </p:contentPart>
        </mc:Choice>
        <mc:Fallback xmlns="">
          <p:pic>
            <p:nvPicPr>
              <p:cNvPr id="6" name="Encre 12">
                <a:extLst>
                  <a:ext uri="{FF2B5EF4-FFF2-40B4-BE49-F238E27FC236}">
                    <a16:creationId xmlns:a16="http://schemas.microsoft.com/office/drawing/2014/main" id="{74E106F2-0BA8-DE65-737B-BDDEB715D33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41808" y="5244773"/>
                <a:ext cx="2506185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reeform 12">
            <a:extLst>
              <a:ext uri="{FF2B5EF4-FFF2-40B4-BE49-F238E27FC236}">
                <a16:creationId xmlns:a16="http://schemas.microsoft.com/office/drawing/2014/main" id="{45E777BA-1A2A-B206-5046-56C880515C32}"/>
              </a:ext>
            </a:extLst>
          </p:cNvPr>
          <p:cNvSpPr/>
          <p:nvPr/>
        </p:nvSpPr>
        <p:spPr>
          <a:xfrm>
            <a:off x="584627" y="3178593"/>
            <a:ext cx="1772764" cy="2417026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10F2BC-1EE8-0494-7E29-E8A062D03778}"/>
              </a:ext>
            </a:extLst>
          </p:cNvPr>
          <p:cNvSpPr/>
          <p:nvPr/>
        </p:nvSpPr>
        <p:spPr>
          <a:xfrm>
            <a:off x="2242369" y="4551428"/>
            <a:ext cx="171866" cy="1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4F31CBF-6D65-C999-3B92-618A8A99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Delaying the Future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01F916-D00F-28E7-A089-FE8788417C18}"/>
                  </a:ext>
                </a:extLst>
              </p:cNvPr>
              <p:cNvSpPr txBox="1"/>
              <p:nvPr/>
            </p:nvSpPr>
            <p:spPr>
              <a:xfrm>
                <a:off x="5306251" y="3687027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01F916-D00F-28E7-A089-FE878841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51" y="3687027"/>
                <a:ext cx="142795" cy="307777"/>
              </a:xfrm>
              <a:prstGeom prst="rect">
                <a:avLst/>
              </a:prstGeom>
              <a:blipFill>
                <a:blip r:embed="rId28"/>
                <a:stretch>
                  <a:fillRect l="-30769" r="-23077"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5C3A13-12F3-A0AE-4E34-F5C664455F43}"/>
                  </a:ext>
                </a:extLst>
              </p:cNvPr>
              <p:cNvSpPr txBox="1"/>
              <p:nvPr/>
            </p:nvSpPr>
            <p:spPr>
              <a:xfrm>
                <a:off x="5306920" y="4328385"/>
                <a:ext cx="1502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5C3A13-12F3-A0AE-4E34-F5C664455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920" y="4328385"/>
                <a:ext cx="150234" cy="307777"/>
              </a:xfrm>
              <a:prstGeom prst="rect">
                <a:avLst/>
              </a:prstGeom>
              <a:blipFill>
                <a:blip r:embed="rId29"/>
                <a:stretch>
                  <a:fillRect l="-58333" r="-50000" b="-269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CF02D1-C044-332E-856B-49F2E3D3091B}"/>
                  </a:ext>
                </a:extLst>
              </p:cNvPr>
              <p:cNvSpPr txBox="1"/>
              <p:nvPr/>
            </p:nvSpPr>
            <p:spPr>
              <a:xfrm>
                <a:off x="5313734" y="5089830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CF02D1-C044-332E-856B-49F2E3D30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734" y="5089830"/>
                <a:ext cx="201465" cy="307777"/>
              </a:xfrm>
              <a:prstGeom prst="rect">
                <a:avLst/>
              </a:prstGeom>
              <a:blipFill>
                <a:blip r:embed="rId30"/>
                <a:stretch>
                  <a:fillRect l="-29412" r="-23529" b="-1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CC6A9D-D761-2CC6-75EC-07E80FEB2E36}"/>
              </a:ext>
            </a:extLst>
          </p:cNvPr>
          <p:cNvCxnSpPr>
            <a:cxnSpLocks/>
          </p:cNvCxnSpPr>
          <p:nvPr/>
        </p:nvCxnSpPr>
        <p:spPr>
          <a:xfrm>
            <a:off x="914394" y="3934814"/>
            <a:ext cx="800135" cy="720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DFC17C-7EBE-ABB1-2C16-3CAB57EEAED3}"/>
              </a:ext>
            </a:extLst>
          </p:cNvPr>
          <p:cNvCxnSpPr>
            <a:cxnSpLocks/>
          </p:cNvCxnSpPr>
          <p:nvPr/>
        </p:nvCxnSpPr>
        <p:spPr>
          <a:xfrm flipV="1">
            <a:off x="750014" y="3930206"/>
            <a:ext cx="1186847" cy="1512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57147E-E9BC-011C-DFB4-B8F3E56C57B2}"/>
              </a:ext>
            </a:extLst>
          </p:cNvPr>
          <p:cNvCxnSpPr>
            <a:cxnSpLocks/>
          </p:cNvCxnSpPr>
          <p:nvPr/>
        </p:nvCxnSpPr>
        <p:spPr>
          <a:xfrm>
            <a:off x="2623291" y="3939403"/>
            <a:ext cx="826024" cy="66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A66A7C-10C4-4545-30FB-4F30DC04B54B}"/>
              </a:ext>
            </a:extLst>
          </p:cNvPr>
          <p:cNvCxnSpPr>
            <a:cxnSpLocks/>
          </p:cNvCxnSpPr>
          <p:nvPr/>
        </p:nvCxnSpPr>
        <p:spPr>
          <a:xfrm>
            <a:off x="9692049" y="3911211"/>
            <a:ext cx="733511" cy="686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F27CE67-93D7-00E4-0086-9AF1C1806130}"/>
                  </a:ext>
                </a:extLst>
              </p:cNvPr>
              <p:cNvSpPr txBox="1"/>
              <p:nvPr/>
            </p:nvSpPr>
            <p:spPr>
              <a:xfrm>
                <a:off x="779182" y="4093030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L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F27CE67-93D7-00E4-0086-9AF1C180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82" y="4093030"/>
                <a:ext cx="280461" cy="276999"/>
              </a:xfrm>
              <a:prstGeom prst="rect">
                <a:avLst/>
              </a:prstGeom>
              <a:blipFill>
                <a:blip r:embed="rId31"/>
                <a:stretch>
                  <a:fillRect l="-17391" r="-4348" b="-217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60A191-F93F-268C-6702-A7762F307139}"/>
                  </a:ext>
                </a:extLst>
              </p:cNvPr>
              <p:cNvSpPr txBox="1"/>
              <p:nvPr/>
            </p:nvSpPr>
            <p:spPr>
              <a:xfrm>
                <a:off x="675969" y="4839578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60A191-F93F-268C-6702-A7762F307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9" y="4839578"/>
                <a:ext cx="275140" cy="276999"/>
              </a:xfrm>
              <a:prstGeom prst="rect">
                <a:avLst/>
              </a:prstGeom>
              <a:blipFill>
                <a:blip r:embed="rId32"/>
                <a:stretch>
                  <a:fillRect l="-22727" r="-909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0790C3-DC98-15BE-87EA-B326BA70C41C}"/>
                  </a:ext>
                </a:extLst>
              </p:cNvPr>
              <p:cNvSpPr txBox="1"/>
              <p:nvPr/>
            </p:nvSpPr>
            <p:spPr>
              <a:xfrm>
                <a:off x="3300537" y="4053296"/>
                <a:ext cx="2804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0790C3-DC98-15BE-87EA-B326BA70C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37" y="4053296"/>
                <a:ext cx="280461" cy="276999"/>
              </a:xfrm>
              <a:prstGeom prst="rect">
                <a:avLst/>
              </a:prstGeom>
              <a:blipFill>
                <a:blip r:embed="rId33"/>
                <a:stretch>
                  <a:fillRect l="-17391" r="-8696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7FAE3C-B74A-CC57-95BD-709208EA9AD8}"/>
                  </a:ext>
                </a:extLst>
              </p:cNvPr>
              <p:cNvSpPr txBox="1"/>
              <p:nvPr/>
            </p:nvSpPr>
            <p:spPr>
              <a:xfrm>
                <a:off x="5862054" y="4091177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L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7FAE3C-B74A-CC57-95BD-709208EA9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054" y="4091177"/>
                <a:ext cx="280461" cy="276999"/>
              </a:xfrm>
              <a:prstGeom prst="rect">
                <a:avLst/>
              </a:prstGeom>
              <a:blipFill>
                <a:blip r:embed="rId34"/>
                <a:stretch>
                  <a:fillRect l="-17391" r="-8696" b="-217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85132C-D4AC-91F7-3829-3E64C9E2AF19}"/>
                  </a:ext>
                </a:extLst>
              </p:cNvPr>
              <p:cNvSpPr txBox="1"/>
              <p:nvPr/>
            </p:nvSpPr>
            <p:spPr>
              <a:xfrm>
                <a:off x="6280147" y="4735478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85132C-D4AC-91F7-3829-3E64C9E2A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47" y="4735478"/>
                <a:ext cx="275140" cy="276999"/>
              </a:xfrm>
              <a:prstGeom prst="rect">
                <a:avLst/>
              </a:prstGeom>
              <a:blipFill>
                <a:blip r:embed="rId35"/>
                <a:stretch>
                  <a:fillRect l="-18182" r="-9091" b="-260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48D690A-D66C-1C21-87C4-AEE2BFEA9741}"/>
                  </a:ext>
                </a:extLst>
              </p:cNvPr>
              <p:cNvSpPr txBox="1"/>
              <p:nvPr/>
            </p:nvSpPr>
            <p:spPr>
              <a:xfrm>
                <a:off x="10354459" y="4024402"/>
                <a:ext cx="2804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48D690A-D66C-1C21-87C4-AEE2BFEA9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459" y="4024402"/>
                <a:ext cx="280461" cy="276999"/>
              </a:xfrm>
              <a:prstGeom prst="rect">
                <a:avLst/>
              </a:prstGeom>
              <a:blipFill>
                <a:blip r:embed="rId36"/>
                <a:stretch>
                  <a:fillRect l="-21739" r="-8696" b="-26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467EFE-B431-4B3E-6BCE-887459518956}"/>
                  </a:ext>
                </a:extLst>
              </p:cNvPr>
              <p:cNvSpPr txBox="1"/>
              <p:nvPr/>
            </p:nvSpPr>
            <p:spPr>
              <a:xfrm>
                <a:off x="7498877" y="4046500"/>
                <a:ext cx="271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36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467EFE-B431-4B3E-6BCE-88745951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877" y="4046500"/>
                <a:ext cx="271485" cy="430887"/>
              </a:xfrm>
              <a:prstGeom prst="rect">
                <a:avLst/>
              </a:prstGeom>
              <a:blipFill>
                <a:blip r:embed="rId4"/>
                <a:stretch>
                  <a:fillRect l="-31818" r="-31818" b="-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8A610F-4F94-D640-AA74-19495F7D31EC}"/>
                  </a:ext>
                </a:extLst>
              </p:cNvPr>
              <p:cNvSpPr txBox="1"/>
              <p:nvPr/>
            </p:nvSpPr>
            <p:spPr>
              <a:xfrm>
                <a:off x="8415560" y="4160217"/>
                <a:ext cx="3499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IL" sz="140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8A610F-4F94-D640-AA74-19495F7D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60" y="4160217"/>
                <a:ext cx="349930" cy="369332"/>
              </a:xfrm>
              <a:prstGeom prst="rect">
                <a:avLst/>
              </a:prstGeom>
              <a:blipFill>
                <a:blip r:embed="rId38"/>
                <a:stretch>
                  <a:fillRect l="-6897" r="-3448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C1BA22-DD8C-7284-9A75-30DB787A5EBA}"/>
                  </a:ext>
                </a:extLst>
              </p:cNvPr>
              <p:cNvSpPr txBox="1"/>
              <p:nvPr/>
            </p:nvSpPr>
            <p:spPr>
              <a:xfrm>
                <a:off x="7070412" y="4976648"/>
                <a:ext cx="3499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IL" sz="140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C1BA22-DD8C-7284-9A75-30DB787A5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12" y="4976648"/>
                <a:ext cx="349930" cy="369332"/>
              </a:xfrm>
              <a:prstGeom prst="rect">
                <a:avLst/>
              </a:prstGeom>
              <a:blipFill>
                <a:blip r:embed="rId39"/>
                <a:stretch>
                  <a:fillRect l="-6897" r="-3448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Encre 2">
                <a:extLst>
                  <a:ext uri="{FF2B5EF4-FFF2-40B4-BE49-F238E27FC236}">
                    <a16:creationId xmlns:a16="http://schemas.microsoft.com/office/drawing/2014/main" id="{4D05A97A-FAF8-0F81-A78C-435811935285}"/>
                  </a:ext>
                </a:extLst>
              </p14:cNvPr>
              <p14:cNvContentPartPr/>
              <p14:nvPr/>
            </p14:nvContentPartPr>
            <p14:xfrm>
              <a:off x="5694725" y="4561155"/>
              <a:ext cx="1720148" cy="360"/>
            </p14:xfrm>
          </p:contentPart>
        </mc:Choice>
        <mc:Fallback xmlns="">
          <p:pic>
            <p:nvPicPr>
              <p:cNvPr id="25" name="Encre 2">
                <a:extLst>
                  <a:ext uri="{FF2B5EF4-FFF2-40B4-BE49-F238E27FC236}">
                    <a16:creationId xmlns:a16="http://schemas.microsoft.com/office/drawing/2014/main" id="{4D05A97A-FAF8-0F81-A78C-4358119352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0734" y="4453155"/>
                <a:ext cx="182777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Encre 9">
                <a:extLst>
                  <a:ext uri="{FF2B5EF4-FFF2-40B4-BE49-F238E27FC236}">
                    <a16:creationId xmlns:a16="http://schemas.microsoft.com/office/drawing/2014/main" id="{70FE570C-00A1-BE02-D025-7CB3B18BFC95}"/>
                  </a:ext>
                </a:extLst>
              </p14:cNvPr>
              <p14:cNvContentPartPr/>
              <p14:nvPr/>
            </p14:nvContentPartPr>
            <p14:xfrm>
              <a:off x="5731216" y="3850580"/>
              <a:ext cx="813351" cy="360"/>
            </p14:xfrm>
          </p:contentPart>
        </mc:Choice>
        <mc:Fallback xmlns="">
          <p:pic>
            <p:nvPicPr>
              <p:cNvPr id="26" name="Encre 9">
                <a:extLst>
                  <a:ext uri="{FF2B5EF4-FFF2-40B4-BE49-F238E27FC236}">
                    <a16:creationId xmlns:a16="http://schemas.microsoft.com/office/drawing/2014/main" id="{70FE570C-00A1-BE02-D025-7CB3B18BFC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77233" y="3742580"/>
                <a:ext cx="92095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Encre 14">
                <a:extLst>
                  <a:ext uri="{FF2B5EF4-FFF2-40B4-BE49-F238E27FC236}">
                    <a16:creationId xmlns:a16="http://schemas.microsoft.com/office/drawing/2014/main" id="{1F07691E-D5E8-F90E-5F04-7AD810018AD1}"/>
                  </a:ext>
                </a:extLst>
              </p14:cNvPr>
              <p14:cNvContentPartPr/>
              <p14:nvPr/>
            </p14:nvContentPartPr>
            <p14:xfrm>
              <a:off x="5694820" y="5375597"/>
              <a:ext cx="395697" cy="360"/>
            </p14:xfrm>
          </p:contentPart>
        </mc:Choice>
        <mc:Fallback xmlns="">
          <p:pic>
            <p:nvPicPr>
              <p:cNvPr id="28" name="Encre 14">
                <a:extLst>
                  <a:ext uri="{FF2B5EF4-FFF2-40B4-BE49-F238E27FC236}">
                    <a16:creationId xmlns:a16="http://schemas.microsoft.com/office/drawing/2014/main" id="{1F07691E-D5E8-F90E-5F04-7AD810018A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40861" y="5267597"/>
                <a:ext cx="503255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Freeform 29">
            <a:extLst>
              <a:ext uri="{FF2B5EF4-FFF2-40B4-BE49-F238E27FC236}">
                <a16:creationId xmlns:a16="http://schemas.microsoft.com/office/drawing/2014/main" id="{42405244-50E8-50DF-62FD-64F2663B40CC}"/>
              </a:ext>
            </a:extLst>
          </p:cNvPr>
          <p:cNvSpPr/>
          <p:nvPr/>
        </p:nvSpPr>
        <p:spPr>
          <a:xfrm>
            <a:off x="5700020" y="3120451"/>
            <a:ext cx="1772764" cy="2417026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D7767EC-D18E-E11B-9DD1-67AC578AFA00}"/>
              </a:ext>
            </a:extLst>
          </p:cNvPr>
          <p:cNvCxnSpPr>
            <a:cxnSpLocks/>
          </p:cNvCxnSpPr>
          <p:nvPr/>
        </p:nvCxnSpPr>
        <p:spPr>
          <a:xfrm>
            <a:off x="5921557" y="3883222"/>
            <a:ext cx="733363" cy="693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A472CB-B134-D665-9949-95CCAD0DF46B}"/>
                  </a:ext>
                </a:extLst>
              </p:cNvPr>
              <p:cNvSpPr txBox="1"/>
              <p:nvPr/>
            </p:nvSpPr>
            <p:spPr>
              <a:xfrm>
                <a:off x="750013" y="1735249"/>
                <a:ext cx="107167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L" sz="2400" b="1"/>
                  <a:t>Theorem :</a:t>
                </a:r>
                <a:r>
                  <a:rPr lang="en-IL" sz="2400"/>
                  <a:t> For a run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 sz="2400"/>
                  <a:t> of protocol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sz="2400"/>
                  <a:t>, a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sz="2400"/>
                  <a:t> of nodes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L" sz="2400"/>
                  <a:t>: There exists a run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IL" sz="240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sz="2400"/>
                  <a:t> </a:t>
                </a:r>
                <a:r>
                  <a:rPr lang="en-US" sz="2400"/>
                  <a:t>in which </a:t>
                </a:r>
                <a:r>
                  <a:rPr lang="en-IL" sz="2400"/>
                  <a:t>events outside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AE49FE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Past</m:t>
                    </m:r>
                    <m:d>
                      <m:d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IL" sz="2400">
                    <a:solidFill>
                      <a:srgbClr val="AE49FE"/>
                    </a:solidFill>
                  </a:rPr>
                  <a:t> </a:t>
                </a:r>
                <a:r>
                  <a:rPr lang="en-IL" sz="2400"/>
                  <a:t>are </a:t>
                </a:r>
                <a:r>
                  <a:rPr lang="en-IL" sz="2400">
                    <a:solidFill>
                      <a:srgbClr val="AE4AFE"/>
                    </a:solidFill>
                  </a:rPr>
                  <a:t>delayed</a:t>
                </a:r>
                <a:r>
                  <a:rPr lang="en-IL" sz="2400"/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I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sz="2400"/>
                  <a:t>and the runs are </a:t>
                </a:r>
                <a:r>
                  <a:rPr lang="en-IL" sz="2400">
                    <a:solidFill>
                      <a:srgbClr val="AE49FE"/>
                    </a:solidFill>
                  </a:rPr>
                  <a:t>indistinguishable</a:t>
                </a:r>
                <a:r>
                  <a:rPr lang="en-IL" sz="2400"/>
                  <a:t> to all processes.</a:t>
                </a:r>
                <a:endParaRPr lang="en-US" sz="1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A472CB-B134-D665-9949-95CCAD0DF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13" y="1735249"/>
                <a:ext cx="10716773" cy="1200329"/>
              </a:xfrm>
              <a:prstGeom prst="rect">
                <a:avLst/>
              </a:prstGeom>
              <a:blipFill>
                <a:blip r:embed="rId43"/>
                <a:stretch>
                  <a:fillRect l="-948" t="-4167" b="-104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3850932-715E-61DD-4DA1-2BCD9E440F17}"/>
              </a:ext>
            </a:extLst>
          </p:cNvPr>
          <p:cNvSpPr/>
          <p:nvPr/>
        </p:nvSpPr>
        <p:spPr>
          <a:xfrm>
            <a:off x="7380823" y="4465042"/>
            <a:ext cx="171866" cy="1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BBB3EC1-24DC-6463-72DD-0EB03B3BCD90}"/>
              </a:ext>
            </a:extLst>
          </p:cNvPr>
          <p:cNvCxnSpPr>
            <a:cxnSpLocks/>
          </p:cNvCxnSpPr>
          <p:nvPr/>
        </p:nvCxnSpPr>
        <p:spPr>
          <a:xfrm flipV="1">
            <a:off x="1360420" y="4594584"/>
            <a:ext cx="576441" cy="868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409DD6-C23A-AD66-FC55-12DFA54193E0}"/>
              </a:ext>
            </a:extLst>
          </p:cNvPr>
          <p:cNvCxnSpPr>
            <a:cxnSpLocks/>
          </p:cNvCxnSpPr>
          <p:nvPr/>
        </p:nvCxnSpPr>
        <p:spPr>
          <a:xfrm flipH="1" flipV="1">
            <a:off x="6973380" y="4540435"/>
            <a:ext cx="1179345" cy="813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Surprised face outline with solid fill">
            <a:extLst>
              <a:ext uri="{FF2B5EF4-FFF2-40B4-BE49-F238E27FC236}">
                <a16:creationId xmlns:a16="http://schemas.microsoft.com/office/drawing/2014/main" id="{2CCD31B4-3E0B-4482-7F24-CE4F569C7F7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723758" y="4548979"/>
            <a:ext cx="781648" cy="73525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2B41E95-FFF8-8739-9250-C4C9ABAC490A}"/>
              </a:ext>
            </a:extLst>
          </p:cNvPr>
          <p:cNvCxnSpPr>
            <a:cxnSpLocks/>
          </p:cNvCxnSpPr>
          <p:nvPr/>
        </p:nvCxnSpPr>
        <p:spPr>
          <a:xfrm flipV="1">
            <a:off x="5862054" y="3916453"/>
            <a:ext cx="3386635" cy="1437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3DB321-27D3-D5DD-B62C-C6A0B8FC68D2}"/>
                  </a:ext>
                </a:extLst>
              </p:cNvPr>
              <p:cNvSpPr txBox="1"/>
              <p:nvPr/>
            </p:nvSpPr>
            <p:spPr>
              <a:xfrm>
                <a:off x="7058359" y="3086462"/>
                <a:ext cx="8014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3DB321-27D3-D5DD-B62C-C6A0B8FC6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359" y="3086462"/>
                <a:ext cx="801431" cy="46166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9BB13316-83DC-C19D-D4D1-FD336C199C92}"/>
              </a:ext>
            </a:extLst>
          </p:cNvPr>
          <p:cNvSpPr/>
          <p:nvPr/>
        </p:nvSpPr>
        <p:spPr>
          <a:xfrm rot="5400000">
            <a:off x="7299063" y="2824849"/>
            <a:ext cx="337193" cy="162548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1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71"/>
    </mc:Choice>
    <mc:Fallback xmlns="">
      <p:transition spd="slow" advTm="125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2" grpId="0"/>
      <p:bldP spid="23" grpId="0"/>
      <p:bldP spid="24" grpId="0"/>
      <p:bldP spid="57" grpId="0"/>
      <p:bldP spid="58" grpId="0"/>
      <p:bldP spid="59" grpId="0" animBg="1"/>
      <p:bldP spid="2" grpId="0"/>
      <p:bldP spid="9" grpId="0" animBg="1"/>
      <p:bldP spid="11" grpId="0" animBg="1"/>
      <p:bldP spid="30" grpId="0" animBg="1"/>
      <p:bldP spid="5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38BAD-1BA3-A754-C765-804236EE0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9DC6747-14CA-7B42-F120-B13CC2368A71}"/>
              </a:ext>
            </a:extLst>
          </p:cNvPr>
          <p:cNvSpPr/>
          <p:nvPr/>
        </p:nvSpPr>
        <p:spPr>
          <a:xfrm>
            <a:off x="2346889" y="2908969"/>
            <a:ext cx="4363272" cy="2523589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EBAF-70ED-3050-2376-39EF6CDC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DtF Implies Necessity of Message Chains for Linearizable Registers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295681-C15F-BA34-39DB-AEBC7E3D3CCE}"/>
                  </a:ext>
                </a:extLst>
              </p:cNvPr>
              <p:cNvSpPr txBox="1"/>
              <p:nvPr/>
            </p:nvSpPr>
            <p:spPr>
              <a:xfrm>
                <a:off x="2027936" y="3429000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295681-C15F-BA34-39DB-AEBC7E3D3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36" y="3429000"/>
                <a:ext cx="142795" cy="307777"/>
              </a:xfrm>
              <a:prstGeom prst="rect">
                <a:avLst/>
              </a:prstGeom>
              <a:blipFill>
                <a:blip r:embed="rId4"/>
                <a:stretch>
                  <a:fillRect l="-33333" r="-33333"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A212F-9A54-5822-5466-33B5CFE67CF7}"/>
                  </a:ext>
                </a:extLst>
              </p:cNvPr>
              <p:cNvSpPr txBox="1"/>
              <p:nvPr/>
            </p:nvSpPr>
            <p:spPr>
              <a:xfrm>
                <a:off x="2028605" y="4070358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A212F-9A54-5822-5466-33B5CFE6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05" y="4070358"/>
                <a:ext cx="150233" cy="307777"/>
              </a:xfrm>
              <a:prstGeom prst="rect">
                <a:avLst/>
              </a:prstGeom>
              <a:blipFill>
                <a:blip r:embed="rId5"/>
                <a:stretch>
                  <a:fillRect l="-46154" r="-46154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567A0A-8E65-6FBF-CDA6-B6642DB81B2A}"/>
              </a:ext>
            </a:extLst>
          </p:cNvPr>
          <p:cNvCxnSpPr>
            <a:cxnSpLocks/>
          </p:cNvCxnSpPr>
          <p:nvPr/>
        </p:nvCxnSpPr>
        <p:spPr>
          <a:xfrm>
            <a:off x="2438400" y="3591338"/>
            <a:ext cx="618876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E4D3FB-092D-6FEA-3DFF-F9823B7C4F1F}"/>
              </a:ext>
            </a:extLst>
          </p:cNvPr>
          <p:cNvCxnSpPr>
            <a:cxnSpLocks/>
          </p:cNvCxnSpPr>
          <p:nvPr/>
        </p:nvCxnSpPr>
        <p:spPr>
          <a:xfrm>
            <a:off x="2438400" y="4331751"/>
            <a:ext cx="618876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C0F2FA-4C95-66A5-C731-A29F757382D7}"/>
                  </a:ext>
                </a:extLst>
              </p:cNvPr>
              <p:cNvSpPr txBox="1"/>
              <p:nvPr/>
            </p:nvSpPr>
            <p:spPr>
              <a:xfrm>
                <a:off x="2726619" y="3059668"/>
                <a:ext cx="800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E4AF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C0F2FA-4C95-66A5-C731-A29F75738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19" y="3059668"/>
                <a:ext cx="800796" cy="369332"/>
              </a:xfrm>
              <a:prstGeom prst="rect">
                <a:avLst/>
              </a:prstGeom>
              <a:blipFill>
                <a:blip r:embed="rId6"/>
                <a:stretch>
                  <a:fillRect l="-7813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130AA0-1218-2346-248A-46470DAE69A0}"/>
                  </a:ext>
                </a:extLst>
              </p:cNvPr>
              <p:cNvSpPr txBox="1"/>
              <p:nvPr/>
            </p:nvSpPr>
            <p:spPr>
              <a:xfrm>
                <a:off x="5965721" y="3844219"/>
                <a:ext cx="796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130AA0-1218-2346-248A-46470DAE6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721" y="3844219"/>
                <a:ext cx="796244" cy="369332"/>
              </a:xfrm>
              <a:prstGeom prst="rect">
                <a:avLst/>
              </a:prstGeom>
              <a:blipFill>
                <a:blip r:embed="rId7"/>
                <a:stretch>
                  <a:fillRect l="-7813" t="-3333" r="-12500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6D4644-4416-0293-E23F-2711FC4E18D8}"/>
                  </a:ext>
                </a:extLst>
              </p:cNvPr>
              <p:cNvSpPr txBox="1"/>
              <p:nvPr/>
            </p:nvSpPr>
            <p:spPr>
              <a:xfrm>
                <a:off x="4439212" y="3082740"/>
                <a:ext cx="875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6D4644-4416-0293-E23F-2711FC4E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12" y="3082740"/>
                <a:ext cx="875176" cy="369332"/>
              </a:xfrm>
              <a:prstGeom prst="rect">
                <a:avLst/>
              </a:prstGeom>
              <a:blipFill>
                <a:blip r:embed="rId8"/>
                <a:stretch>
                  <a:fillRect l="-7143" r="-2857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cre 9">
                <a:extLst>
                  <a:ext uri="{FF2B5EF4-FFF2-40B4-BE49-F238E27FC236}">
                    <a16:creationId xmlns:a16="http://schemas.microsoft.com/office/drawing/2014/main" id="{96EF2FE6-8D3E-7D80-303A-E5F4C62379A8}"/>
                  </a:ext>
                </a:extLst>
              </p14:cNvPr>
              <p14:cNvContentPartPr/>
              <p14:nvPr/>
            </p14:nvContentPartPr>
            <p14:xfrm>
              <a:off x="2491562" y="3604415"/>
              <a:ext cx="1704657" cy="360"/>
            </p14:xfrm>
          </p:contentPart>
        </mc:Choice>
        <mc:Fallback xmlns="">
          <p:pic>
            <p:nvPicPr>
              <p:cNvPr id="7" name="Encre 9">
                <a:extLst>
                  <a:ext uri="{FF2B5EF4-FFF2-40B4-BE49-F238E27FC236}">
                    <a16:creationId xmlns:a16="http://schemas.microsoft.com/office/drawing/2014/main" id="{96EF2FE6-8D3E-7D80-303A-E5F4C62379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7572" y="3496415"/>
                <a:ext cx="181227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9">
                <a:extLst>
                  <a:ext uri="{FF2B5EF4-FFF2-40B4-BE49-F238E27FC236}">
                    <a16:creationId xmlns:a16="http://schemas.microsoft.com/office/drawing/2014/main" id="{62087880-B8CD-FF3D-A3A9-FBECACE3BFCA}"/>
                  </a:ext>
                </a:extLst>
              </p14:cNvPr>
              <p14:cNvContentPartPr/>
              <p14:nvPr/>
            </p14:nvContentPartPr>
            <p14:xfrm>
              <a:off x="2491562" y="4312317"/>
              <a:ext cx="4198049" cy="360"/>
            </p14:xfrm>
          </p:contentPart>
        </mc:Choice>
        <mc:Fallback xmlns="">
          <p:pic>
            <p:nvPicPr>
              <p:cNvPr id="9" name="Encre 9">
                <a:extLst>
                  <a:ext uri="{FF2B5EF4-FFF2-40B4-BE49-F238E27FC236}">
                    <a16:creationId xmlns:a16="http://schemas.microsoft.com/office/drawing/2014/main" id="{62087880-B8CD-FF3D-A3A9-FBECACE3BF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7561" y="4204317"/>
                <a:ext cx="430569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cre 10">
                <a:extLst>
                  <a:ext uri="{FF2B5EF4-FFF2-40B4-BE49-F238E27FC236}">
                    <a16:creationId xmlns:a16="http://schemas.microsoft.com/office/drawing/2014/main" id="{88822519-004A-F564-CA23-8701466EF94C}"/>
                  </a:ext>
                </a:extLst>
              </p14:cNvPr>
              <p14:cNvContentPartPr/>
              <p14:nvPr/>
            </p14:nvContentPartPr>
            <p14:xfrm>
              <a:off x="4307926" y="3587545"/>
              <a:ext cx="4211145" cy="360"/>
            </p14:xfrm>
          </p:contentPart>
        </mc:Choice>
        <mc:Fallback xmlns="">
          <p:pic>
            <p:nvPicPr>
              <p:cNvPr id="10" name="Encre 10">
                <a:extLst>
                  <a:ext uri="{FF2B5EF4-FFF2-40B4-BE49-F238E27FC236}">
                    <a16:creationId xmlns:a16="http://schemas.microsoft.com/office/drawing/2014/main" id="{88822519-004A-F564-CA23-8701466EF9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53923" y="3479545"/>
                <a:ext cx="431879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379F312E-DB0D-F532-EEF7-F7E0621911D3}"/>
                  </a:ext>
                </a:extLst>
              </p14:cNvPr>
              <p14:cNvContentPartPr/>
              <p14:nvPr/>
            </p14:nvContentPartPr>
            <p14:xfrm>
              <a:off x="6780431" y="4357711"/>
              <a:ext cx="1749790" cy="3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379F312E-DB0D-F532-EEF7-F7E0621911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26436" y="4249711"/>
                <a:ext cx="185742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98A501-E821-0103-6D34-3FFFEF922684}"/>
              </a:ext>
            </a:extLst>
          </p:cNvPr>
          <p:cNvCxnSpPr>
            <a:cxnSpLocks/>
          </p:cNvCxnSpPr>
          <p:nvPr/>
        </p:nvCxnSpPr>
        <p:spPr>
          <a:xfrm>
            <a:off x="2871419" y="343089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6DC6BC-013E-4738-2527-2082B9B8A561}"/>
              </a:ext>
            </a:extLst>
          </p:cNvPr>
          <p:cNvCxnSpPr>
            <a:cxnSpLocks/>
          </p:cNvCxnSpPr>
          <p:nvPr/>
        </p:nvCxnSpPr>
        <p:spPr>
          <a:xfrm>
            <a:off x="2871419" y="3591338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8D891B-E0F4-9BFA-599B-2B50DE93FF4A}"/>
              </a:ext>
            </a:extLst>
          </p:cNvPr>
          <p:cNvCxnSpPr>
            <a:cxnSpLocks/>
          </p:cNvCxnSpPr>
          <p:nvPr/>
        </p:nvCxnSpPr>
        <p:spPr>
          <a:xfrm>
            <a:off x="3317221" y="342932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F809DC-5565-664E-DC28-0424E3B99B7C}"/>
              </a:ext>
            </a:extLst>
          </p:cNvPr>
          <p:cNvCxnSpPr>
            <a:cxnSpLocks/>
          </p:cNvCxnSpPr>
          <p:nvPr/>
        </p:nvCxnSpPr>
        <p:spPr>
          <a:xfrm>
            <a:off x="4638571" y="343089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20A0EC-6C82-FF0D-5FB0-6B945797D5E7}"/>
              </a:ext>
            </a:extLst>
          </p:cNvPr>
          <p:cNvCxnSpPr>
            <a:cxnSpLocks/>
          </p:cNvCxnSpPr>
          <p:nvPr/>
        </p:nvCxnSpPr>
        <p:spPr>
          <a:xfrm>
            <a:off x="4638571" y="3591338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88A4C4-0FEF-8FF8-AAE6-49265D548713}"/>
              </a:ext>
            </a:extLst>
          </p:cNvPr>
          <p:cNvCxnSpPr>
            <a:cxnSpLocks/>
          </p:cNvCxnSpPr>
          <p:nvPr/>
        </p:nvCxnSpPr>
        <p:spPr>
          <a:xfrm>
            <a:off x="5084373" y="342932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F35338-1210-4E8E-037B-B66708E47FFB}"/>
              </a:ext>
            </a:extLst>
          </p:cNvPr>
          <p:cNvCxnSpPr>
            <a:cxnSpLocks/>
          </p:cNvCxnSpPr>
          <p:nvPr/>
        </p:nvCxnSpPr>
        <p:spPr>
          <a:xfrm>
            <a:off x="6146022" y="415820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79050E-33B2-2290-7714-E2C374661966}"/>
              </a:ext>
            </a:extLst>
          </p:cNvPr>
          <p:cNvCxnSpPr>
            <a:cxnSpLocks/>
          </p:cNvCxnSpPr>
          <p:nvPr/>
        </p:nvCxnSpPr>
        <p:spPr>
          <a:xfrm>
            <a:off x="6146022" y="4328922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44D8B9-9B3A-DB43-AFC5-7FA4B459F9DA}"/>
              </a:ext>
            </a:extLst>
          </p:cNvPr>
          <p:cNvCxnSpPr>
            <a:cxnSpLocks/>
          </p:cNvCxnSpPr>
          <p:nvPr/>
        </p:nvCxnSpPr>
        <p:spPr>
          <a:xfrm>
            <a:off x="6591824" y="415663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15DFF13-B02E-AF6C-1934-2C013510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14</a:t>
            </a:fld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2DA92B-A3D6-19A7-71EC-8B7BBCC0C00B}"/>
              </a:ext>
            </a:extLst>
          </p:cNvPr>
          <p:cNvSpPr/>
          <p:nvPr/>
        </p:nvSpPr>
        <p:spPr>
          <a:xfrm>
            <a:off x="6600863" y="4275639"/>
            <a:ext cx="171866" cy="1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0CF4CDF9-5EC9-E74B-2B02-196BF426985F}"/>
              </a:ext>
            </a:extLst>
          </p:cNvPr>
          <p:cNvSpPr/>
          <p:nvPr/>
        </p:nvSpPr>
        <p:spPr>
          <a:xfrm>
            <a:off x="8250023" y="2838316"/>
            <a:ext cx="1732177" cy="1423686"/>
          </a:xfrm>
          <a:prstGeom prst="mathMultiply">
            <a:avLst>
              <a:gd name="adj1" fmla="val 121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7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8"/>
    </mc:Choice>
    <mc:Fallback xmlns="">
      <p:transition spd="slow" advTm="50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5 1.8518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0C803-7223-12C8-204A-E7C12D7BA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0EED-51EF-8C29-7219-E369D499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DtF Implies Necessity of Message Chains for Linearizable Registers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BD8BF9-FADA-E291-809A-D9323D25B8B2}"/>
                  </a:ext>
                </a:extLst>
              </p:cNvPr>
              <p:cNvSpPr txBox="1"/>
              <p:nvPr/>
            </p:nvSpPr>
            <p:spPr>
              <a:xfrm>
                <a:off x="2027936" y="3429000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BD8BF9-FADA-E291-809A-D9323D25B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36" y="3429000"/>
                <a:ext cx="142795" cy="307777"/>
              </a:xfrm>
              <a:prstGeom prst="rect">
                <a:avLst/>
              </a:prstGeom>
              <a:blipFill>
                <a:blip r:embed="rId4"/>
                <a:stretch>
                  <a:fillRect l="-33333" r="-33333"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84E4F-2763-2F37-FCD7-3169A97DFA67}"/>
                  </a:ext>
                </a:extLst>
              </p:cNvPr>
              <p:cNvSpPr txBox="1"/>
              <p:nvPr/>
            </p:nvSpPr>
            <p:spPr>
              <a:xfrm>
                <a:off x="2028605" y="4070358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84E4F-2763-2F37-FCD7-3169A97DF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05" y="4070358"/>
                <a:ext cx="150233" cy="307777"/>
              </a:xfrm>
              <a:prstGeom prst="rect">
                <a:avLst/>
              </a:prstGeom>
              <a:blipFill>
                <a:blip r:embed="rId5"/>
                <a:stretch>
                  <a:fillRect l="-46154" r="-46154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951A13-A724-F50E-AA1D-1BC92457011C}"/>
                  </a:ext>
                </a:extLst>
              </p:cNvPr>
              <p:cNvSpPr txBox="1"/>
              <p:nvPr/>
            </p:nvSpPr>
            <p:spPr>
              <a:xfrm>
                <a:off x="2726619" y="3059668"/>
                <a:ext cx="800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E4AF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951A13-A724-F50E-AA1D-1BC924570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19" y="3059668"/>
                <a:ext cx="800796" cy="369332"/>
              </a:xfrm>
              <a:prstGeom prst="rect">
                <a:avLst/>
              </a:prstGeom>
              <a:blipFill>
                <a:blip r:embed="rId6"/>
                <a:stretch>
                  <a:fillRect l="-7813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15CF23-F5B0-A978-CD41-C6E132893711}"/>
                  </a:ext>
                </a:extLst>
              </p:cNvPr>
              <p:cNvSpPr txBox="1"/>
              <p:nvPr/>
            </p:nvSpPr>
            <p:spPr>
              <a:xfrm>
                <a:off x="4439212" y="3082740"/>
                <a:ext cx="875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15CF23-F5B0-A978-CD41-C6E13289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12" y="3082740"/>
                <a:ext cx="875176" cy="369332"/>
              </a:xfrm>
              <a:prstGeom prst="rect">
                <a:avLst/>
              </a:prstGeom>
              <a:blipFill>
                <a:blip r:embed="rId7"/>
                <a:stretch>
                  <a:fillRect l="-7143" r="-2857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30877F31-9C47-854C-5855-D265842371CC}"/>
              </a:ext>
            </a:extLst>
          </p:cNvPr>
          <p:cNvSpPr/>
          <p:nvPr/>
        </p:nvSpPr>
        <p:spPr>
          <a:xfrm>
            <a:off x="4800014" y="3565215"/>
            <a:ext cx="1477493" cy="756999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0AEC5B5-E992-4CC9-A3D6-460EBA8F034D}"/>
              </a:ext>
            </a:extLst>
          </p:cNvPr>
          <p:cNvSpPr/>
          <p:nvPr/>
        </p:nvSpPr>
        <p:spPr>
          <a:xfrm>
            <a:off x="2020235" y="2577831"/>
            <a:ext cx="4682644" cy="3031288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8CF681-FE52-2CB4-08D6-61F07E70A696}"/>
              </a:ext>
            </a:extLst>
          </p:cNvPr>
          <p:cNvCxnSpPr>
            <a:cxnSpLocks/>
          </p:cNvCxnSpPr>
          <p:nvPr/>
        </p:nvCxnSpPr>
        <p:spPr>
          <a:xfrm>
            <a:off x="2438400" y="3591338"/>
            <a:ext cx="618876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70F71-04FB-1304-082F-DA8183EEC752}"/>
              </a:ext>
            </a:extLst>
          </p:cNvPr>
          <p:cNvCxnSpPr>
            <a:cxnSpLocks/>
          </p:cNvCxnSpPr>
          <p:nvPr/>
        </p:nvCxnSpPr>
        <p:spPr>
          <a:xfrm>
            <a:off x="2438400" y="4331751"/>
            <a:ext cx="618876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cre 9">
                <a:extLst>
                  <a:ext uri="{FF2B5EF4-FFF2-40B4-BE49-F238E27FC236}">
                    <a16:creationId xmlns:a16="http://schemas.microsoft.com/office/drawing/2014/main" id="{44781A88-40A2-E185-A443-27FB1900375C}"/>
                  </a:ext>
                </a:extLst>
              </p14:cNvPr>
              <p14:cNvContentPartPr/>
              <p14:nvPr/>
            </p14:nvContentPartPr>
            <p14:xfrm>
              <a:off x="2491562" y="3604415"/>
              <a:ext cx="3508403" cy="360"/>
            </p14:xfrm>
          </p:contentPart>
        </mc:Choice>
        <mc:Fallback xmlns="">
          <p:pic>
            <p:nvPicPr>
              <p:cNvPr id="7" name="Encre 9">
                <a:extLst>
                  <a:ext uri="{FF2B5EF4-FFF2-40B4-BE49-F238E27FC236}">
                    <a16:creationId xmlns:a16="http://schemas.microsoft.com/office/drawing/2014/main" id="{44781A88-40A2-E185-A443-27FB190037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7559" y="3496415"/>
                <a:ext cx="361604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cre 9">
                <a:extLst>
                  <a:ext uri="{FF2B5EF4-FFF2-40B4-BE49-F238E27FC236}">
                    <a16:creationId xmlns:a16="http://schemas.microsoft.com/office/drawing/2014/main" id="{A1C5BC5A-5260-7DE8-7F52-7B6934D5DCB9}"/>
                  </a:ext>
                </a:extLst>
              </p14:cNvPr>
              <p14:cNvContentPartPr/>
              <p14:nvPr/>
            </p14:nvContentPartPr>
            <p14:xfrm>
              <a:off x="2491562" y="4312317"/>
              <a:ext cx="4198049" cy="360"/>
            </p14:xfrm>
          </p:contentPart>
        </mc:Choice>
        <mc:Fallback xmlns="">
          <p:pic>
            <p:nvPicPr>
              <p:cNvPr id="8" name="Encre 9">
                <a:extLst>
                  <a:ext uri="{FF2B5EF4-FFF2-40B4-BE49-F238E27FC236}">
                    <a16:creationId xmlns:a16="http://schemas.microsoft.com/office/drawing/2014/main" id="{A1C5BC5A-5260-7DE8-7F52-7B6934D5DC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561" y="4204317"/>
                <a:ext cx="430569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10">
                <a:extLst>
                  <a:ext uri="{FF2B5EF4-FFF2-40B4-BE49-F238E27FC236}">
                    <a16:creationId xmlns:a16="http://schemas.microsoft.com/office/drawing/2014/main" id="{2EE7B3BD-5C7E-2ECC-D94E-E33BB4D1E279}"/>
                  </a:ext>
                </a:extLst>
              </p14:cNvPr>
              <p14:cNvContentPartPr/>
              <p14:nvPr/>
            </p14:nvContentPartPr>
            <p14:xfrm>
              <a:off x="6133604" y="3587545"/>
              <a:ext cx="2396618" cy="360"/>
            </p14:xfrm>
          </p:contentPart>
        </mc:Choice>
        <mc:Fallback xmlns="">
          <p:pic>
            <p:nvPicPr>
              <p:cNvPr id="9" name="Encre 10">
                <a:extLst>
                  <a:ext uri="{FF2B5EF4-FFF2-40B4-BE49-F238E27FC236}">
                    <a16:creationId xmlns:a16="http://schemas.microsoft.com/office/drawing/2014/main" id="{2EE7B3BD-5C7E-2ECC-D94E-E33BB4D1E2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9602" y="3479545"/>
                <a:ext cx="250426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cre 10">
                <a:extLst>
                  <a:ext uri="{FF2B5EF4-FFF2-40B4-BE49-F238E27FC236}">
                    <a16:creationId xmlns:a16="http://schemas.microsoft.com/office/drawing/2014/main" id="{BBB93E3C-FBB1-E116-2563-EF82292FAC17}"/>
                  </a:ext>
                </a:extLst>
              </p14:cNvPr>
              <p14:cNvContentPartPr/>
              <p14:nvPr/>
            </p14:nvContentPartPr>
            <p14:xfrm>
              <a:off x="6780431" y="4357711"/>
              <a:ext cx="1749790" cy="360"/>
            </p14:xfrm>
          </p:contentPart>
        </mc:Choice>
        <mc:Fallback xmlns="">
          <p:pic>
            <p:nvPicPr>
              <p:cNvPr id="12" name="Encre 10">
                <a:extLst>
                  <a:ext uri="{FF2B5EF4-FFF2-40B4-BE49-F238E27FC236}">
                    <a16:creationId xmlns:a16="http://schemas.microsoft.com/office/drawing/2014/main" id="{BBB93E3C-FBB1-E116-2563-EF82292FAC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6436" y="4249711"/>
                <a:ext cx="185742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16A926-5957-2D11-5F12-B859977286EE}"/>
              </a:ext>
            </a:extLst>
          </p:cNvPr>
          <p:cNvCxnSpPr>
            <a:cxnSpLocks/>
          </p:cNvCxnSpPr>
          <p:nvPr/>
        </p:nvCxnSpPr>
        <p:spPr>
          <a:xfrm>
            <a:off x="2830322" y="343089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79B0FF-B453-E551-46AC-A0B8443C2A03}"/>
              </a:ext>
            </a:extLst>
          </p:cNvPr>
          <p:cNvCxnSpPr>
            <a:cxnSpLocks/>
          </p:cNvCxnSpPr>
          <p:nvPr/>
        </p:nvCxnSpPr>
        <p:spPr>
          <a:xfrm>
            <a:off x="2830322" y="3591338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D96726-CA2C-EF00-A1D1-0B40B3FD944F}"/>
              </a:ext>
            </a:extLst>
          </p:cNvPr>
          <p:cNvCxnSpPr>
            <a:cxnSpLocks/>
          </p:cNvCxnSpPr>
          <p:nvPr/>
        </p:nvCxnSpPr>
        <p:spPr>
          <a:xfrm>
            <a:off x="3276124" y="342932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B54D27-B563-2CC4-18D7-C560E131F63E}"/>
              </a:ext>
            </a:extLst>
          </p:cNvPr>
          <p:cNvCxnSpPr>
            <a:cxnSpLocks/>
          </p:cNvCxnSpPr>
          <p:nvPr/>
        </p:nvCxnSpPr>
        <p:spPr>
          <a:xfrm>
            <a:off x="4691809" y="3427100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EA7991-3D61-5CA3-BD86-1463DEC58E86}"/>
              </a:ext>
            </a:extLst>
          </p:cNvPr>
          <p:cNvCxnSpPr>
            <a:cxnSpLocks/>
          </p:cNvCxnSpPr>
          <p:nvPr/>
        </p:nvCxnSpPr>
        <p:spPr>
          <a:xfrm>
            <a:off x="4691809" y="3587545"/>
            <a:ext cx="26508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84E7C2-2B2E-A6DA-618F-CE3D3ED48F9B}"/>
              </a:ext>
            </a:extLst>
          </p:cNvPr>
          <p:cNvCxnSpPr>
            <a:cxnSpLocks/>
          </p:cNvCxnSpPr>
          <p:nvPr/>
        </p:nvCxnSpPr>
        <p:spPr>
          <a:xfrm>
            <a:off x="5137611" y="3425530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725D04-28AD-8D34-33D3-6677EAC85595}"/>
                  </a:ext>
                </a:extLst>
              </p:cNvPr>
              <p:cNvSpPr txBox="1"/>
              <p:nvPr/>
            </p:nvSpPr>
            <p:spPr>
              <a:xfrm>
                <a:off x="5965721" y="3844219"/>
                <a:ext cx="796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1725D04-28AD-8D34-33D3-6677EAC8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721" y="3844219"/>
                <a:ext cx="796244" cy="369332"/>
              </a:xfrm>
              <a:prstGeom prst="rect">
                <a:avLst/>
              </a:prstGeom>
              <a:blipFill>
                <a:blip r:embed="rId13"/>
                <a:stretch>
                  <a:fillRect l="-7813" t="-3333" r="-12500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F877F6-3354-A0B3-8003-6AC9C0824E01}"/>
              </a:ext>
            </a:extLst>
          </p:cNvPr>
          <p:cNvCxnSpPr>
            <a:cxnSpLocks/>
          </p:cNvCxnSpPr>
          <p:nvPr/>
        </p:nvCxnSpPr>
        <p:spPr>
          <a:xfrm>
            <a:off x="6146022" y="415820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CA8436-D345-6015-9AC3-433184FB33D0}"/>
              </a:ext>
            </a:extLst>
          </p:cNvPr>
          <p:cNvCxnSpPr>
            <a:cxnSpLocks/>
          </p:cNvCxnSpPr>
          <p:nvPr/>
        </p:nvCxnSpPr>
        <p:spPr>
          <a:xfrm>
            <a:off x="6146022" y="4328922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A0DEED-5304-0776-3A2C-B95E99B0B971}"/>
              </a:ext>
            </a:extLst>
          </p:cNvPr>
          <p:cNvCxnSpPr>
            <a:cxnSpLocks/>
          </p:cNvCxnSpPr>
          <p:nvPr/>
        </p:nvCxnSpPr>
        <p:spPr>
          <a:xfrm>
            <a:off x="6591824" y="4156633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BA23B-C0E6-F6A6-0D48-E4227883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15</a:t>
            </a:fld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8A5B8A-BE5B-AFD1-8E2C-D70FB7B0B3B1}"/>
              </a:ext>
            </a:extLst>
          </p:cNvPr>
          <p:cNvSpPr/>
          <p:nvPr/>
        </p:nvSpPr>
        <p:spPr>
          <a:xfrm>
            <a:off x="6600863" y="4275639"/>
            <a:ext cx="171866" cy="1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90D0CE-2A13-148C-A101-1BC103A2C137}"/>
              </a:ext>
            </a:extLst>
          </p:cNvPr>
          <p:cNvCxnSpPr>
            <a:cxnSpLocks/>
          </p:cNvCxnSpPr>
          <p:nvPr/>
        </p:nvCxnSpPr>
        <p:spPr>
          <a:xfrm>
            <a:off x="4701969" y="3591715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023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7"/>
    </mc:Choice>
    <mc:Fallback xmlns="">
      <p:transition spd="slow" advTm="34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5 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25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7995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CD757-AF96-9BF2-C745-B043868CD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9BEF-0A64-4E9B-6525-8877768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DtF Implies Necessity of Message Chains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EB0A3B-549A-4128-7F97-85BFD67CBF77}"/>
                  </a:ext>
                </a:extLst>
              </p:cNvPr>
              <p:cNvSpPr txBox="1"/>
              <p:nvPr/>
            </p:nvSpPr>
            <p:spPr>
              <a:xfrm>
                <a:off x="2027936" y="3429000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EB0A3B-549A-4128-7F97-85BFD67CB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36" y="3429000"/>
                <a:ext cx="142795" cy="307777"/>
              </a:xfrm>
              <a:prstGeom prst="rect">
                <a:avLst/>
              </a:prstGeom>
              <a:blipFill>
                <a:blip r:embed="rId4"/>
                <a:stretch>
                  <a:fillRect l="-33333" r="-33333"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DEAC39-E14C-F523-0041-433E6E2A4BEE}"/>
                  </a:ext>
                </a:extLst>
              </p:cNvPr>
              <p:cNvSpPr txBox="1"/>
              <p:nvPr/>
            </p:nvSpPr>
            <p:spPr>
              <a:xfrm>
                <a:off x="2028605" y="4070358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DEAC39-E14C-F523-0041-433E6E2A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05" y="4070358"/>
                <a:ext cx="150233" cy="307777"/>
              </a:xfrm>
              <a:prstGeom prst="rect">
                <a:avLst/>
              </a:prstGeom>
              <a:blipFill>
                <a:blip r:embed="rId5"/>
                <a:stretch>
                  <a:fillRect l="-46154" r="-46154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541B6A-C3AF-F398-D2B8-405A257965B0}"/>
              </a:ext>
            </a:extLst>
          </p:cNvPr>
          <p:cNvCxnSpPr>
            <a:cxnSpLocks/>
          </p:cNvCxnSpPr>
          <p:nvPr/>
        </p:nvCxnSpPr>
        <p:spPr>
          <a:xfrm>
            <a:off x="2438400" y="3591338"/>
            <a:ext cx="791542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697FE6-133A-E3D3-1095-5385FA544910}"/>
              </a:ext>
            </a:extLst>
          </p:cNvPr>
          <p:cNvCxnSpPr>
            <a:cxnSpLocks/>
          </p:cNvCxnSpPr>
          <p:nvPr/>
        </p:nvCxnSpPr>
        <p:spPr>
          <a:xfrm>
            <a:off x="2438400" y="4331751"/>
            <a:ext cx="791542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D84503-DC30-CC37-3FDD-B4305DA338AC}"/>
                  </a:ext>
                </a:extLst>
              </p:cNvPr>
              <p:cNvSpPr txBox="1"/>
              <p:nvPr/>
            </p:nvSpPr>
            <p:spPr>
              <a:xfrm>
                <a:off x="2827605" y="3059668"/>
                <a:ext cx="6998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E4AF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D84503-DC30-CC37-3FDD-B4305DA33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605" y="3059668"/>
                <a:ext cx="699809" cy="369332"/>
              </a:xfrm>
              <a:prstGeom prst="rect">
                <a:avLst/>
              </a:prstGeom>
              <a:blipFill>
                <a:blip r:embed="rId6"/>
                <a:stretch>
                  <a:fillRect l="-14286" r="-1786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2FE57C-4389-B5CB-863D-4FE2F8133586}"/>
                  </a:ext>
                </a:extLst>
              </p:cNvPr>
              <p:cNvSpPr txBox="1"/>
              <p:nvPr/>
            </p:nvSpPr>
            <p:spPr>
              <a:xfrm>
                <a:off x="6096000" y="4727409"/>
                <a:ext cx="869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2FE57C-4389-B5CB-863D-4FE2F8133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27409"/>
                <a:ext cx="869597" cy="369332"/>
              </a:xfrm>
              <a:prstGeom prst="rect">
                <a:avLst/>
              </a:prstGeom>
              <a:blipFill>
                <a:blip r:embed="rId7"/>
                <a:stretch>
                  <a:fillRect l="-8696" r="-7246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7B5E3E-AA73-65D0-D686-FE015DA79982}"/>
                  </a:ext>
                </a:extLst>
              </p:cNvPr>
              <p:cNvSpPr txBox="1"/>
              <p:nvPr/>
            </p:nvSpPr>
            <p:spPr>
              <a:xfrm>
                <a:off x="3924199" y="3876938"/>
                <a:ext cx="79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7B5E3E-AA73-65D0-D686-FE015DA79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99" y="3876938"/>
                <a:ext cx="795218" cy="369332"/>
              </a:xfrm>
              <a:prstGeom prst="rect">
                <a:avLst/>
              </a:prstGeom>
              <a:blipFill>
                <a:blip r:embed="rId8"/>
                <a:stretch>
                  <a:fillRect l="-9524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D8720-1309-2971-7582-FD97B5355AD2}"/>
                  </a:ext>
                </a:extLst>
              </p:cNvPr>
              <p:cNvSpPr txBox="1"/>
              <p:nvPr/>
            </p:nvSpPr>
            <p:spPr>
              <a:xfrm>
                <a:off x="2028605" y="4912075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D8720-1309-2971-7582-FD97B535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05" y="4912075"/>
                <a:ext cx="201465" cy="307777"/>
              </a:xfrm>
              <a:prstGeom prst="rect">
                <a:avLst/>
              </a:prstGeom>
              <a:blipFill>
                <a:blip r:embed="rId9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D08B8-20EF-FBD9-3B9B-11407CD48F19}"/>
              </a:ext>
            </a:extLst>
          </p:cNvPr>
          <p:cNvCxnSpPr>
            <a:cxnSpLocks/>
          </p:cNvCxnSpPr>
          <p:nvPr/>
        </p:nvCxnSpPr>
        <p:spPr>
          <a:xfrm>
            <a:off x="2438400" y="5173468"/>
            <a:ext cx="7915422" cy="4638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8553E51B-C742-2268-D0BE-390CA446EF24}"/>
              </a:ext>
            </a:extLst>
          </p:cNvPr>
          <p:cNvSpPr/>
          <p:nvPr/>
        </p:nvSpPr>
        <p:spPr>
          <a:xfrm>
            <a:off x="2176408" y="3091850"/>
            <a:ext cx="2607764" cy="2225917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Encre 9">
                <a:extLst>
                  <a:ext uri="{FF2B5EF4-FFF2-40B4-BE49-F238E27FC236}">
                    <a16:creationId xmlns:a16="http://schemas.microsoft.com/office/drawing/2014/main" id="{35549F97-6A71-59AB-8429-21A3510D56C5}"/>
                  </a:ext>
                </a:extLst>
              </p14:cNvPr>
              <p14:cNvContentPartPr/>
              <p14:nvPr/>
            </p14:nvContentPartPr>
            <p14:xfrm>
              <a:off x="2491563" y="3604415"/>
              <a:ext cx="336042" cy="360"/>
            </p14:xfrm>
          </p:contentPart>
        </mc:Choice>
        <mc:Fallback xmlns="">
          <p:pic>
            <p:nvPicPr>
              <p:cNvPr id="7" name="Encre 9">
                <a:extLst>
                  <a:ext uri="{FF2B5EF4-FFF2-40B4-BE49-F238E27FC236}">
                    <a16:creationId xmlns:a16="http://schemas.microsoft.com/office/drawing/2014/main" id="{35549F97-6A71-59AB-8429-21A3510D56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7595" y="3496415"/>
                <a:ext cx="44361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cre 9">
                <a:extLst>
                  <a:ext uri="{FF2B5EF4-FFF2-40B4-BE49-F238E27FC236}">
                    <a16:creationId xmlns:a16="http://schemas.microsoft.com/office/drawing/2014/main" id="{22F2A9AB-6F78-5D93-2E01-763288F92C70}"/>
                  </a:ext>
                </a:extLst>
              </p14:cNvPr>
              <p14:cNvContentPartPr/>
              <p14:nvPr/>
            </p14:nvContentPartPr>
            <p14:xfrm>
              <a:off x="2491562" y="4312317"/>
              <a:ext cx="2281593" cy="360"/>
            </p14:xfrm>
          </p:contentPart>
        </mc:Choice>
        <mc:Fallback xmlns="">
          <p:pic>
            <p:nvPicPr>
              <p:cNvPr id="9" name="Encre 9">
                <a:extLst>
                  <a:ext uri="{FF2B5EF4-FFF2-40B4-BE49-F238E27FC236}">
                    <a16:creationId xmlns:a16="http://schemas.microsoft.com/office/drawing/2014/main" id="{22F2A9AB-6F78-5D93-2E01-763288F92C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7564" y="4204317"/>
                <a:ext cx="238922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Encre 9">
                <a:extLst>
                  <a:ext uri="{FF2B5EF4-FFF2-40B4-BE49-F238E27FC236}">
                    <a16:creationId xmlns:a16="http://schemas.microsoft.com/office/drawing/2014/main" id="{9A6930F4-6CCD-8DB3-9668-A2DD944E681D}"/>
                  </a:ext>
                </a:extLst>
              </p14:cNvPr>
              <p14:cNvContentPartPr/>
              <p14:nvPr/>
            </p14:nvContentPartPr>
            <p14:xfrm>
              <a:off x="2472701" y="5213879"/>
              <a:ext cx="336042" cy="360"/>
            </p14:xfrm>
          </p:contentPart>
        </mc:Choice>
        <mc:Fallback xmlns="">
          <p:pic>
            <p:nvPicPr>
              <p:cNvPr id="17" name="Encre 9">
                <a:extLst>
                  <a:ext uri="{FF2B5EF4-FFF2-40B4-BE49-F238E27FC236}">
                    <a16:creationId xmlns:a16="http://schemas.microsoft.com/office/drawing/2014/main" id="{9A6930F4-6CCD-8DB3-9668-A2DD944E68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8733" y="5105879"/>
                <a:ext cx="44361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Encre 10">
                <a:extLst>
                  <a:ext uri="{FF2B5EF4-FFF2-40B4-BE49-F238E27FC236}">
                    <a16:creationId xmlns:a16="http://schemas.microsoft.com/office/drawing/2014/main" id="{3A4C2F26-2644-BDE0-5F39-D0541F6578EC}"/>
                  </a:ext>
                </a:extLst>
              </p14:cNvPr>
              <p14:cNvContentPartPr/>
              <p14:nvPr/>
            </p14:nvContentPartPr>
            <p14:xfrm>
              <a:off x="2927893" y="3588257"/>
              <a:ext cx="7330919" cy="360"/>
            </p14:xfrm>
          </p:contentPart>
        </mc:Choice>
        <mc:Fallback xmlns="">
          <p:pic>
            <p:nvPicPr>
              <p:cNvPr id="18" name="Encre 10">
                <a:extLst>
                  <a:ext uri="{FF2B5EF4-FFF2-40B4-BE49-F238E27FC236}">
                    <a16:creationId xmlns:a16="http://schemas.microsoft.com/office/drawing/2014/main" id="{3A4C2F26-2644-BDE0-5F39-D0541F6578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3886" y="3480257"/>
                <a:ext cx="743857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Encre 10">
                <a:extLst>
                  <a:ext uri="{FF2B5EF4-FFF2-40B4-BE49-F238E27FC236}">
                    <a16:creationId xmlns:a16="http://schemas.microsoft.com/office/drawing/2014/main" id="{938AB776-A970-F787-AE34-507A5D417995}"/>
                  </a:ext>
                </a:extLst>
              </p14:cNvPr>
              <p14:cNvContentPartPr/>
              <p14:nvPr/>
            </p14:nvContentPartPr>
            <p14:xfrm>
              <a:off x="4847683" y="4354784"/>
              <a:ext cx="5315693" cy="360"/>
            </p14:xfrm>
          </p:contentPart>
        </mc:Choice>
        <mc:Fallback xmlns="">
          <p:pic>
            <p:nvPicPr>
              <p:cNvPr id="21" name="Encre 10">
                <a:extLst>
                  <a:ext uri="{FF2B5EF4-FFF2-40B4-BE49-F238E27FC236}">
                    <a16:creationId xmlns:a16="http://schemas.microsoft.com/office/drawing/2014/main" id="{938AB776-A970-F787-AE34-507A5D4179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3676" y="4246784"/>
                <a:ext cx="5423346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Encre 10">
                <a:extLst>
                  <a:ext uri="{FF2B5EF4-FFF2-40B4-BE49-F238E27FC236}">
                    <a16:creationId xmlns:a16="http://schemas.microsoft.com/office/drawing/2014/main" id="{270BAD36-42A6-B027-3C9C-FD9689CB5F4A}"/>
                  </a:ext>
                </a:extLst>
              </p14:cNvPr>
              <p14:cNvContentPartPr/>
              <p14:nvPr/>
            </p14:nvContentPartPr>
            <p14:xfrm>
              <a:off x="2927893" y="5229830"/>
              <a:ext cx="7205810" cy="360"/>
            </p14:xfrm>
          </p:contentPart>
        </mc:Choice>
        <mc:Fallback xmlns="">
          <p:pic>
            <p:nvPicPr>
              <p:cNvPr id="22" name="Encre 10">
                <a:extLst>
                  <a:ext uri="{FF2B5EF4-FFF2-40B4-BE49-F238E27FC236}">
                    <a16:creationId xmlns:a16="http://schemas.microsoft.com/office/drawing/2014/main" id="{270BAD36-42A6-B027-3C9C-FD9689CB5F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73887" y="5121830"/>
                <a:ext cx="7313462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DC0114-BD2A-844E-6AC0-2C635F1A1BEC}"/>
              </a:ext>
            </a:extLst>
          </p:cNvPr>
          <p:cNvCxnSpPr>
            <a:cxnSpLocks/>
          </p:cNvCxnSpPr>
          <p:nvPr/>
        </p:nvCxnSpPr>
        <p:spPr>
          <a:xfrm>
            <a:off x="3091772" y="3427812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68D7D1-2A68-EDF9-1BF1-7EFAB1A6670F}"/>
              </a:ext>
            </a:extLst>
          </p:cNvPr>
          <p:cNvCxnSpPr>
            <a:cxnSpLocks/>
          </p:cNvCxnSpPr>
          <p:nvPr/>
        </p:nvCxnSpPr>
        <p:spPr>
          <a:xfrm>
            <a:off x="3091772" y="3588257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EAD3A5-1C99-11B4-F08F-A2C22B9B6A34}"/>
              </a:ext>
            </a:extLst>
          </p:cNvPr>
          <p:cNvCxnSpPr>
            <a:cxnSpLocks/>
          </p:cNvCxnSpPr>
          <p:nvPr/>
        </p:nvCxnSpPr>
        <p:spPr>
          <a:xfrm>
            <a:off x="3537574" y="3426242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2DD80A-E70F-CD24-631B-796DA167A2D2}"/>
              </a:ext>
            </a:extLst>
          </p:cNvPr>
          <p:cNvCxnSpPr>
            <a:cxnSpLocks/>
          </p:cNvCxnSpPr>
          <p:nvPr/>
        </p:nvCxnSpPr>
        <p:spPr>
          <a:xfrm>
            <a:off x="4103987" y="4171306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641853-5F58-7B6D-023B-26737ED34A11}"/>
              </a:ext>
            </a:extLst>
          </p:cNvPr>
          <p:cNvCxnSpPr>
            <a:cxnSpLocks/>
          </p:cNvCxnSpPr>
          <p:nvPr/>
        </p:nvCxnSpPr>
        <p:spPr>
          <a:xfrm>
            <a:off x="4103987" y="4331751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4B8737-7126-139F-BD91-06F8E9E09747}"/>
              </a:ext>
            </a:extLst>
          </p:cNvPr>
          <p:cNvCxnSpPr>
            <a:cxnSpLocks/>
          </p:cNvCxnSpPr>
          <p:nvPr/>
        </p:nvCxnSpPr>
        <p:spPr>
          <a:xfrm>
            <a:off x="4549789" y="4169736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E1BD0B-CDE4-F781-9C8C-6D11B78C5CA9}"/>
              </a:ext>
            </a:extLst>
          </p:cNvPr>
          <p:cNvCxnSpPr>
            <a:cxnSpLocks/>
          </p:cNvCxnSpPr>
          <p:nvPr/>
        </p:nvCxnSpPr>
        <p:spPr>
          <a:xfrm>
            <a:off x="6248707" y="503621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A14B35-F4A7-9869-F458-7FA2196A6E5E}"/>
              </a:ext>
            </a:extLst>
          </p:cNvPr>
          <p:cNvCxnSpPr>
            <a:cxnSpLocks/>
          </p:cNvCxnSpPr>
          <p:nvPr/>
        </p:nvCxnSpPr>
        <p:spPr>
          <a:xfrm>
            <a:off x="6248707" y="5196660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BD5BDA2-38BA-B5CE-2722-FAA567945EB9}"/>
              </a:ext>
            </a:extLst>
          </p:cNvPr>
          <p:cNvCxnSpPr>
            <a:cxnSpLocks/>
          </p:cNvCxnSpPr>
          <p:nvPr/>
        </p:nvCxnSpPr>
        <p:spPr>
          <a:xfrm>
            <a:off x="6694509" y="503464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273DA47-D7DB-71CE-FE72-595E504D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16</a:t>
            </a:fld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DD62BB-9FEE-4D0E-1F1A-24AB27D35F2D}"/>
              </a:ext>
            </a:extLst>
          </p:cNvPr>
          <p:cNvSpPr/>
          <p:nvPr/>
        </p:nvSpPr>
        <p:spPr>
          <a:xfrm>
            <a:off x="4708563" y="4275639"/>
            <a:ext cx="171866" cy="1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17EBBB04-C0EA-88D9-DF5D-365CEA07F766}"/>
              </a:ext>
            </a:extLst>
          </p:cNvPr>
          <p:cNvSpPr/>
          <p:nvPr/>
        </p:nvSpPr>
        <p:spPr>
          <a:xfrm>
            <a:off x="9643925" y="4354120"/>
            <a:ext cx="1732177" cy="1423686"/>
          </a:xfrm>
          <a:prstGeom prst="mathMultiply">
            <a:avLst>
              <a:gd name="adj1" fmla="val 121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6"/>
    </mc:Choice>
    <mc:Fallback xmlns="">
      <p:transition spd="slow" advTm="25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85185E-6 L 0.24844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25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5001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022E-16 L 0.25 -1.11022E-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9FED1-D204-8B83-0099-44E4705AB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1C85-21C2-CFF7-5DC9-D0FFD755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DtF Implies Message Chains Necessity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51EFF6-3401-39B5-98CA-0F98D121D8D4}"/>
                  </a:ext>
                </a:extLst>
              </p:cNvPr>
              <p:cNvSpPr txBox="1"/>
              <p:nvPr/>
            </p:nvSpPr>
            <p:spPr>
              <a:xfrm>
                <a:off x="2027936" y="3429000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51EFF6-3401-39B5-98CA-0F98D121D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36" y="3429000"/>
                <a:ext cx="142795" cy="307777"/>
              </a:xfrm>
              <a:prstGeom prst="rect">
                <a:avLst/>
              </a:prstGeom>
              <a:blipFill>
                <a:blip r:embed="rId4"/>
                <a:stretch>
                  <a:fillRect l="-33333" r="-33333"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5E39F6-EC82-4915-B96D-17EF0EB6317C}"/>
                  </a:ext>
                </a:extLst>
              </p:cNvPr>
              <p:cNvSpPr txBox="1"/>
              <p:nvPr/>
            </p:nvSpPr>
            <p:spPr>
              <a:xfrm>
                <a:off x="2028605" y="4070358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5E39F6-EC82-4915-B96D-17EF0EB63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05" y="4070358"/>
                <a:ext cx="150233" cy="307777"/>
              </a:xfrm>
              <a:prstGeom prst="rect">
                <a:avLst/>
              </a:prstGeom>
              <a:blipFill>
                <a:blip r:embed="rId5"/>
                <a:stretch>
                  <a:fillRect l="-46154" r="-46154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42F2D6-5F44-39A9-28A0-8115E9893E14}"/>
                  </a:ext>
                </a:extLst>
              </p:cNvPr>
              <p:cNvSpPr txBox="1"/>
              <p:nvPr/>
            </p:nvSpPr>
            <p:spPr>
              <a:xfrm>
                <a:off x="2827605" y="3059668"/>
                <a:ext cx="6998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E4AF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42F2D6-5F44-39A9-28A0-8115E9893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605" y="3059668"/>
                <a:ext cx="699809" cy="369332"/>
              </a:xfrm>
              <a:prstGeom prst="rect">
                <a:avLst/>
              </a:prstGeom>
              <a:blipFill>
                <a:blip r:embed="rId6"/>
                <a:stretch>
                  <a:fillRect l="-14286" r="-1786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003CB-5308-03B8-9AB3-49DE7D33AD49}"/>
                  </a:ext>
                </a:extLst>
              </p:cNvPr>
              <p:cNvSpPr txBox="1"/>
              <p:nvPr/>
            </p:nvSpPr>
            <p:spPr>
              <a:xfrm>
                <a:off x="2028605" y="4912075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003CB-5308-03B8-9AB3-49DE7D33A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05" y="4912075"/>
                <a:ext cx="201465" cy="307777"/>
              </a:xfrm>
              <a:prstGeom prst="rect">
                <a:avLst/>
              </a:prstGeom>
              <a:blipFill>
                <a:blip r:embed="rId8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4EF5E1A0-1D28-3BAD-3799-E9F19E8605A2}"/>
              </a:ext>
            </a:extLst>
          </p:cNvPr>
          <p:cNvSpPr/>
          <p:nvPr/>
        </p:nvSpPr>
        <p:spPr>
          <a:xfrm>
            <a:off x="2027935" y="2814317"/>
            <a:ext cx="2758667" cy="2745497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657DFC-0F4F-4F9E-AD10-09B625A1EDC9}"/>
              </a:ext>
            </a:extLst>
          </p:cNvPr>
          <p:cNvCxnSpPr>
            <a:cxnSpLocks/>
          </p:cNvCxnSpPr>
          <p:nvPr/>
        </p:nvCxnSpPr>
        <p:spPr>
          <a:xfrm>
            <a:off x="2438400" y="3591338"/>
            <a:ext cx="791542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89306E-453D-EC1C-D574-CA77376376F5}"/>
              </a:ext>
            </a:extLst>
          </p:cNvPr>
          <p:cNvCxnSpPr>
            <a:cxnSpLocks/>
          </p:cNvCxnSpPr>
          <p:nvPr/>
        </p:nvCxnSpPr>
        <p:spPr>
          <a:xfrm>
            <a:off x="2438400" y="4331751"/>
            <a:ext cx="791542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B65AD-B9EE-58AD-7F2D-DCC8023D8A8C}"/>
              </a:ext>
            </a:extLst>
          </p:cNvPr>
          <p:cNvCxnSpPr>
            <a:cxnSpLocks/>
          </p:cNvCxnSpPr>
          <p:nvPr/>
        </p:nvCxnSpPr>
        <p:spPr>
          <a:xfrm>
            <a:off x="2438400" y="5173468"/>
            <a:ext cx="7915422" cy="4638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cre 9">
                <a:extLst>
                  <a:ext uri="{FF2B5EF4-FFF2-40B4-BE49-F238E27FC236}">
                    <a16:creationId xmlns:a16="http://schemas.microsoft.com/office/drawing/2014/main" id="{407C9F3D-908D-F356-9A8C-3292A88E48C2}"/>
                  </a:ext>
                </a:extLst>
              </p14:cNvPr>
              <p14:cNvContentPartPr/>
              <p14:nvPr/>
            </p14:nvContentPartPr>
            <p14:xfrm>
              <a:off x="2491562" y="3604415"/>
              <a:ext cx="1745705" cy="360"/>
            </p14:xfrm>
          </p:contentPart>
        </mc:Choice>
        <mc:Fallback xmlns="">
          <p:pic>
            <p:nvPicPr>
              <p:cNvPr id="6" name="Encre 9">
                <a:extLst>
                  <a:ext uri="{FF2B5EF4-FFF2-40B4-BE49-F238E27FC236}">
                    <a16:creationId xmlns:a16="http://schemas.microsoft.com/office/drawing/2014/main" id="{407C9F3D-908D-F356-9A8C-3292A88E48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7571" y="3496415"/>
                <a:ext cx="185332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Encre 9">
                <a:extLst>
                  <a:ext uri="{FF2B5EF4-FFF2-40B4-BE49-F238E27FC236}">
                    <a16:creationId xmlns:a16="http://schemas.microsoft.com/office/drawing/2014/main" id="{B6FD7B82-D4EE-1295-C5F3-59B9DACCAD0D}"/>
                  </a:ext>
                </a:extLst>
              </p14:cNvPr>
              <p14:cNvContentPartPr/>
              <p14:nvPr/>
            </p14:nvContentPartPr>
            <p14:xfrm>
              <a:off x="2491562" y="4312317"/>
              <a:ext cx="2281593" cy="360"/>
            </p14:xfrm>
          </p:contentPart>
        </mc:Choice>
        <mc:Fallback xmlns="">
          <p:pic>
            <p:nvPicPr>
              <p:cNvPr id="8" name="Encre 9">
                <a:extLst>
                  <a:ext uri="{FF2B5EF4-FFF2-40B4-BE49-F238E27FC236}">
                    <a16:creationId xmlns:a16="http://schemas.microsoft.com/office/drawing/2014/main" id="{B6FD7B82-D4EE-1295-C5F3-59B9DACCAD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7564" y="4204317"/>
                <a:ext cx="238922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Encre 9">
                <a:extLst>
                  <a:ext uri="{FF2B5EF4-FFF2-40B4-BE49-F238E27FC236}">
                    <a16:creationId xmlns:a16="http://schemas.microsoft.com/office/drawing/2014/main" id="{0E86592E-8B38-EE0F-8489-857FC1E0EA49}"/>
                  </a:ext>
                </a:extLst>
              </p14:cNvPr>
              <p14:cNvContentPartPr/>
              <p14:nvPr/>
            </p14:nvContentPartPr>
            <p14:xfrm>
              <a:off x="2472701" y="5213879"/>
              <a:ext cx="1501566" cy="360"/>
            </p14:xfrm>
          </p:contentPart>
        </mc:Choice>
        <mc:Fallback xmlns="">
          <p:pic>
            <p:nvPicPr>
              <p:cNvPr id="12" name="Encre 9">
                <a:extLst>
                  <a:ext uri="{FF2B5EF4-FFF2-40B4-BE49-F238E27FC236}">
                    <a16:creationId xmlns:a16="http://schemas.microsoft.com/office/drawing/2014/main" id="{0E86592E-8B38-EE0F-8489-857FC1E0EA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8701" y="5105879"/>
                <a:ext cx="1609206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Encre 10">
                <a:extLst>
                  <a:ext uri="{FF2B5EF4-FFF2-40B4-BE49-F238E27FC236}">
                    <a16:creationId xmlns:a16="http://schemas.microsoft.com/office/drawing/2014/main" id="{9E9AFB9D-7E11-6B19-A21C-B1063E38DA76}"/>
                  </a:ext>
                </a:extLst>
              </p14:cNvPr>
              <p14:cNvContentPartPr/>
              <p14:nvPr/>
            </p14:nvContentPartPr>
            <p14:xfrm>
              <a:off x="4237274" y="3588257"/>
              <a:ext cx="6021537" cy="360"/>
            </p14:xfrm>
          </p:contentPart>
        </mc:Choice>
        <mc:Fallback xmlns="">
          <p:pic>
            <p:nvPicPr>
              <p:cNvPr id="18" name="Encre 10">
                <a:extLst>
                  <a:ext uri="{FF2B5EF4-FFF2-40B4-BE49-F238E27FC236}">
                    <a16:creationId xmlns:a16="http://schemas.microsoft.com/office/drawing/2014/main" id="{9E9AFB9D-7E11-6B19-A21C-B1063E38DA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3266" y="3480257"/>
                <a:ext cx="612919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Encre 10">
                <a:extLst>
                  <a:ext uri="{FF2B5EF4-FFF2-40B4-BE49-F238E27FC236}">
                    <a16:creationId xmlns:a16="http://schemas.microsoft.com/office/drawing/2014/main" id="{54589629-E11A-EE05-292A-9162EB208938}"/>
                  </a:ext>
                </a:extLst>
              </p14:cNvPr>
              <p14:cNvContentPartPr/>
              <p14:nvPr/>
            </p14:nvContentPartPr>
            <p14:xfrm>
              <a:off x="4847683" y="4354784"/>
              <a:ext cx="5315693" cy="360"/>
            </p14:xfrm>
          </p:contentPart>
        </mc:Choice>
        <mc:Fallback xmlns="">
          <p:pic>
            <p:nvPicPr>
              <p:cNvPr id="21" name="Encre 10">
                <a:extLst>
                  <a:ext uri="{FF2B5EF4-FFF2-40B4-BE49-F238E27FC236}">
                    <a16:creationId xmlns:a16="http://schemas.microsoft.com/office/drawing/2014/main" id="{54589629-E11A-EE05-292A-9162EB20893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93676" y="4246784"/>
                <a:ext cx="5423346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Encre 10">
                <a:extLst>
                  <a:ext uri="{FF2B5EF4-FFF2-40B4-BE49-F238E27FC236}">
                    <a16:creationId xmlns:a16="http://schemas.microsoft.com/office/drawing/2014/main" id="{2644ADCB-5E31-CB75-0D1C-1A461D824595}"/>
                  </a:ext>
                </a:extLst>
              </p14:cNvPr>
              <p14:cNvContentPartPr/>
              <p14:nvPr/>
            </p14:nvContentPartPr>
            <p14:xfrm>
              <a:off x="4083485" y="5179882"/>
              <a:ext cx="6175326" cy="360"/>
            </p14:xfrm>
          </p:contentPart>
        </mc:Choice>
        <mc:Fallback xmlns="">
          <p:pic>
            <p:nvPicPr>
              <p:cNvPr id="22" name="Encre 10">
                <a:extLst>
                  <a:ext uri="{FF2B5EF4-FFF2-40B4-BE49-F238E27FC236}">
                    <a16:creationId xmlns:a16="http://schemas.microsoft.com/office/drawing/2014/main" id="{2644ADCB-5E31-CB75-0D1C-1A461D82459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29480" y="5071882"/>
                <a:ext cx="628297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926022-CC5A-ABA0-6F8B-EFF5A941CEDE}"/>
                  </a:ext>
                </a:extLst>
              </p:cNvPr>
              <p:cNvSpPr txBox="1"/>
              <p:nvPr/>
            </p:nvSpPr>
            <p:spPr>
              <a:xfrm>
                <a:off x="3924199" y="3876938"/>
                <a:ext cx="795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926022-CC5A-ABA0-6F8B-EFF5A941C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99" y="3876938"/>
                <a:ext cx="795218" cy="369332"/>
              </a:xfrm>
              <a:prstGeom prst="rect">
                <a:avLst/>
              </a:prstGeom>
              <a:blipFill>
                <a:blip r:embed="rId19"/>
                <a:stretch>
                  <a:fillRect l="-9524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DE8FE0-F746-027B-15AE-4283AD80DD66}"/>
              </a:ext>
            </a:extLst>
          </p:cNvPr>
          <p:cNvCxnSpPr>
            <a:cxnSpLocks/>
          </p:cNvCxnSpPr>
          <p:nvPr/>
        </p:nvCxnSpPr>
        <p:spPr>
          <a:xfrm>
            <a:off x="3091772" y="3427812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017055-8A58-6926-9EC9-586BBA6262F5}"/>
              </a:ext>
            </a:extLst>
          </p:cNvPr>
          <p:cNvCxnSpPr>
            <a:cxnSpLocks/>
          </p:cNvCxnSpPr>
          <p:nvPr/>
        </p:nvCxnSpPr>
        <p:spPr>
          <a:xfrm>
            <a:off x="3091772" y="3588257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62F713-4284-DA74-D546-1AE8C60866E3}"/>
              </a:ext>
            </a:extLst>
          </p:cNvPr>
          <p:cNvCxnSpPr>
            <a:cxnSpLocks/>
          </p:cNvCxnSpPr>
          <p:nvPr/>
        </p:nvCxnSpPr>
        <p:spPr>
          <a:xfrm>
            <a:off x="4281884" y="4173939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92CE8A-912A-5D12-5E78-958D66F12B42}"/>
              </a:ext>
            </a:extLst>
          </p:cNvPr>
          <p:cNvCxnSpPr>
            <a:cxnSpLocks/>
          </p:cNvCxnSpPr>
          <p:nvPr/>
        </p:nvCxnSpPr>
        <p:spPr>
          <a:xfrm>
            <a:off x="4281884" y="4334384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741304-CB45-E444-E4B3-102CE8DFE6CA}"/>
              </a:ext>
            </a:extLst>
          </p:cNvPr>
          <p:cNvCxnSpPr>
            <a:cxnSpLocks/>
          </p:cNvCxnSpPr>
          <p:nvPr/>
        </p:nvCxnSpPr>
        <p:spPr>
          <a:xfrm>
            <a:off x="4727686" y="4172369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035D66-26EE-F6C8-CB92-18C99DE50792}"/>
                  </a:ext>
                </a:extLst>
              </p:cNvPr>
              <p:cNvSpPr txBox="1"/>
              <p:nvPr/>
            </p:nvSpPr>
            <p:spPr>
              <a:xfrm>
                <a:off x="6096000" y="4727409"/>
                <a:ext cx="869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035D66-26EE-F6C8-CB92-18C99DE50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27409"/>
                <a:ext cx="869597" cy="369332"/>
              </a:xfrm>
              <a:prstGeom prst="rect">
                <a:avLst/>
              </a:prstGeom>
              <a:blipFill>
                <a:blip r:embed="rId20"/>
                <a:stretch>
                  <a:fillRect l="-8696" r="-7246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5B9E86-E61C-3B6D-4750-513CF269B56C}"/>
              </a:ext>
            </a:extLst>
          </p:cNvPr>
          <p:cNvCxnSpPr>
            <a:cxnSpLocks/>
          </p:cNvCxnSpPr>
          <p:nvPr/>
        </p:nvCxnSpPr>
        <p:spPr>
          <a:xfrm>
            <a:off x="6248707" y="503621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D9AA3B-961D-BFE0-A4C6-3C373EF80DC7}"/>
              </a:ext>
            </a:extLst>
          </p:cNvPr>
          <p:cNvCxnSpPr>
            <a:cxnSpLocks/>
          </p:cNvCxnSpPr>
          <p:nvPr/>
        </p:nvCxnSpPr>
        <p:spPr>
          <a:xfrm>
            <a:off x="6248707" y="5196660"/>
            <a:ext cx="4356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498FB4-9772-2241-736C-B8F1B702AB4B}"/>
              </a:ext>
            </a:extLst>
          </p:cNvPr>
          <p:cNvCxnSpPr>
            <a:cxnSpLocks/>
          </p:cNvCxnSpPr>
          <p:nvPr/>
        </p:nvCxnSpPr>
        <p:spPr>
          <a:xfrm>
            <a:off x="6694509" y="503464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530FFF1C-E663-220B-CE87-D2AD86C5D929}"/>
              </a:ext>
            </a:extLst>
          </p:cNvPr>
          <p:cNvSpPr/>
          <p:nvPr/>
        </p:nvSpPr>
        <p:spPr>
          <a:xfrm>
            <a:off x="3099879" y="3607331"/>
            <a:ext cx="1532795" cy="708001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97339F-EF1E-ADD6-46DA-0BC5059C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17</a:t>
            </a:fld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8234D4-3EE1-1E64-650D-E2230A3865D6}"/>
              </a:ext>
            </a:extLst>
          </p:cNvPr>
          <p:cNvSpPr/>
          <p:nvPr/>
        </p:nvSpPr>
        <p:spPr>
          <a:xfrm>
            <a:off x="4708563" y="4275639"/>
            <a:ext cx="171866" cy="1521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44A4C7-2CD4-C50A-1F97-A269E0BD5C59}"/>
              </a:ext>
            </a:extLst>
          </p:cNvPr>
          <p:cNvCxnSpPr>
            <a:cxnSpLocks/>
          </p:cNvCxnSpPr>
          <p:nvPr/>
        </p:nvCxnSpPr>
        <p:spPr>
          <a:xfrm>
            <a:off x="3104309" y="3587545"/>
            <a:ext cx="2601547" cy="7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713B45-3936-2F6D-8E16-FC5471D526B5}"/>
              </a:ext>
            </a:extLst>
          </p:cNvPr>
          <p:cNvCxnSpPr>
            <a:cxnSpLocks/>
          </p:cNvCxnSpPr>
          <p:nvPr/>
        </p:nvCxnSpPr>
        <p:spPr>
          <a:xfrm>
            <a:off x="3531823" y="3425530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561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51"/>
    </mc:Choice>
    <mc:Fallback xmlns="">
      <p:transition spd="slow" advTm="36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17995 -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EC7E-37D1-F875-346C-D6D7DC22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TSO </a:t>
            </a:r>
            <a:r>
              <a:rPr lang="en-IL" sz="2400"/>
              <a:t>(Total Store Order)</a:t>
            </a:r>
            <a:r>
              <a:rPr lang="en-IL"/>
              <a:t> - Weak Memory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84937-C0AF-4FF9-882D-13F4E9CD2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Relaxing traditional Strictly Consistent Memory (SCM) for efficiency by </a:t>
            </a:r>
            <a:r>
              <a:rPr lang="en-US" dirty="0">
                <a:solidFill>
                  <a:srgbClr val="AE49FE"/>
                </a:solidFill>
              </a:rPr>
              <a:t>delaying propagation of writes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Widely used in modern hardware architectures like Intel’s x86 and Intel’s x64.</a:t>
            </a:r>
          </a:p>
          <a:p>
            <a:endParaRPr lang="en-US" dirty="0"/>
          </a:p>
          <a:p>
            <a:r>
              <a:rPr lang="en-US" dirty="0">
                <a:solidFill>
                  <a:srgbClr val="AE49FE"/>
                </a:solidFill>
              </a:rPr>
              <a:t>Counterintuitive behaviors </a:t>
            </a:r>
            <a:r>
              <a:rPr lang="en-US" dirty="0">
                <a:sym typeface="Wingdings" pitchFamily="2" charset="2"/>
              </a:rPr>
              <a:t> Synchronization primitives are used.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2A4D1-E4E5-6720-3C30-A5FE6218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18</a:t>
            </a:fld>
            <a:endParaRPr lang="en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0B52A-5938-E9AE-C1A0-16EF6143DFC7}"/>
              </a:ext>
            </a:extLst>
          </p:cNvPr>
          <p:cNvSpPr txBox="1"/>
          <p:nvPr/>
        </p:nvSpPr>
        <p:spPr>
          <a:xfrm>
            <a:off x="646770" y="6176963"/>
            <a:ext cx="499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[Castañeda et al, DISC’24],[ Attiya et al POPL’11]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2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68"/>
    </mc:Choice>
    <mc:Fallback xmlns="">
      <p:transition spd="slow" advTm="56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3C0A0-7CA4-B33E-410B-93C96DC46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5B59-C3B8-E2B1-FFC5-9BAEC65C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The TSO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6E37DE-5A12-816E-6CFA-1F6B9115BC91}"/>
                  </a:ext>
                </a:extLst>
              </p:cNvPr>
              <p:cNvSpPr txBox="1"/>
              <p:nvPr/>
            </p:nvSpPr>
            <p:spPr>
              <a:xfrm>
                <a:off x="392240" y="2347913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6E37DE-5A12-816E-6CFA-1F6B9115B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0" y="2347913"/>
                <a:ext cx="176459" cy="369332"/>
              </a:xfrm>
              <a:prstGeom prst="rect">
                <a:avLst/>
              </a:prstGeom>
              <a:blipFill>
                <a:blip r:embed="rId4"/>
                <a:stretch>
                  <a:fillRect l="-33333" r="-33333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BF52A1-F259-B93F-17BC-F69F32889D96}"/>
                  </a:ext>
                </a:extLst>
              </p:cNvPr>
              <p:cNvSpPr txBox="1"/>
              <p:nvPr/>
            </p:nvSpPr>
            <p:spPr>
              <a:xfrm>
                <a:off x="392909" y="3648802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BF52A1-F259-B93F-17BC-F69F32889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" y="3648802"/>
                <a:ext cx="184794" cy="369332"/>
              </a:xfrm>
              <a:prstGeom prst="rect">
                <a:avLst/>
              </a:prstGeom>
              <a:blipFill>
                <a:blip r:embed="rId5"/>
                <a:stretch>
                  <a:fillRect l="-43750" r="-4375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4FF162-BF0A-38E5-722C-A8A1A327BBD6}"/>
                  </a:ext>
                </a:extLst>
              </p:cNvPr>
              <p:cNvSpPr txBox="1"/>
              <p:nvPr/>
            </p:nvSpPr>
            <p:spPr>
              <a:xfrm>
                <a:off x="241402" y="2881592"/>
                <a:ext cx="4137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4FF162-BF0A-38E5-722C-A8A1A327B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2" y="2881592"/>
                <a:ext cx="413797" cy="369332"/>
              </a:xfrm>
              <a:prstGeom prst="rect">
                <a:avLst/>
              </a:prstGeom>
              <a:blipFill>
                <a:blip r:embed="rId6"/>
                <a:stretch>
                  <a:fillRect l="-12121" b="-17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3C28B9-FC5B-EA78-ACC6-AAAD15667256}"/>
                  </a:ext>
                </a:extLst>
              </p:cNvPr>
              <p:cNvSpPr txBox="1"/>
              <p:nvPr/>
            </p:nvSpPr>
            <p:spPr>
              <a:xfrm>
                <a:off x="384180" y="4221263"/>
                <a:ext cx="193523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3C28B9-FC5B-EA78-ACC6-AAAD15667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0" y="4221263"/>
                <a:ext cx="193523" cy="399084"/>
              </a:xfrm>
              <a:prstGeom prst="rect">
                <a:avLst/>
              </a:prstGeom>
              <a:blipFill>
                <a:blip r:embed="rId7"/>
                <a:stretch>
                  <a:fillRect l="-56250" r="-81250" b="-28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65EE72-0D25-F7C0-788E-F7FB395D321E}"/>
              </a:ext>
            </a:extLst>
          </p:cNvPr>
          <p:cNvCxnSpPr>
            <a:cxnSpLocks/>
          </p:cNvCxnSpPr>
          <p:nvPr/>
        </p:nvCxnSpPr>
        <p:spPr>
          <a:xfrm>
            <a:off x="838200" y="253749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D586AA-B979-A405-DD8F-8D0DBF080F2D}"/>
              </a:ext>
            </a:extLst>
          </p:cNvPr>
          <p:cNvCxnSpPr>
            <a:cxnSpLocks/>
          </p:cNvCxnSpPr>
          <p:nvPr/>
        </p:nvCxnSpPr>
        <p:spPr>
          <a:xfrm>
            <a:off x="1304084" y="2463483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570344-58F2-A18D-460F-4D5B4548CE69}"/>
              </a:ext>
            </a:extLst>
          </p:cNvPr>
          <p:cNvSpPr txBox="1"/>
          <p:nvPr/>
        </p:nvSpPr>
        <p:spPr>
          <a:xfrm>
            <a:off x="791126" y="205322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ea typeface="Microsoft YaHei UI" panose="020B0503020204020204" pitchFamily="34" charset="-122"/>
                <a:cs typeface="Consolas" panose="020B0609020204030204" pitchFamily="49" charset="0"/>
              </a:rPr>
              <a:t>Write</a:t>
            </a:r>
            <a:r>
              <a:rPr lang="en-IL" baseline="-25000">
                <a:latin typeface="Consolas" panose="020B0609020204030204" pitchFamily="49" charset="0"/>
                <a:ea typeface="Microsoft YaHei UI" panose="020B0503020204020204" pitchFamily="34" charset="-122"/>
                <a:cs typeface="Consolas" panose="020B0609020204030204" pitchFamily="49" charset="0"/>
              </a:rPr>
              <a:t>x</a:t>
            </a:r>
            <a:r>
              <a:rPr lang="en-IL"/>
              <a:t>(1)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DBC973-EB03-1089-1780-F3FB891BA92B}"/>
              </a:ext>
            </a:extLst>
          </p:cNvPr>
          <p:cNvCxnSpPr>
            <a:cxnSpLocks/>
          </p:cNvCxnSpPr>
          <p:nvPr/>
        </p:nvCxnSpPr>
        <p:spPr>
          <a:xfrm>
            <a:off x="3277046" y="3759654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2958721-A137-5CE9-DC92-0050BF72DF33}"/>
              </a:ext>
            </a:extLst>
          </p:cNvPr>
          <p:cNvSpPr txBox="1"/>
          <p:nvPr/>
        </p:nvSpPr>
        <p:spPr>
          <a:xfrm>
            <a:off x="2764088" y="334940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ea typeface="Microsoft YaHei UI" panose="020B0503020204020204" pitchFamily="34" charset="-122"/>
                <a:cs typeface="Consolas" panose="020B0609020204030204" pitchFamily="49" charset="0"/>
              </a:rPr>
              <a:t>Write</a:t>
            </a:r>
            <a:r>
              <a:rPr lang="en-IL" baseline="-25000">
                <a:latin typeface="Consolas" panose="020B0609020204030204" pitchFamily="49" charset="0"/>
                <a:ea typeface="Microsoft YaHei UI" panose="020B0503020204020204" pitchFamily="34" charset="-122"/>
                <a:cs typeface="Consolas" panose="020B0609020204030204" pitchFamily="49" charset="0"/>
              </a:rPr>
              <a:t>x</a:t>
            </a:r>
            <a:r>
              <a:rPr lang="en-IL"/>
              <a:t>(3)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D2D971-8628-5D95-261D-776AE617283C}"/>
              </a:ext>
            </a:extLst>
          </p:cNvPr>
          <p:cNvCxnSpPr>
            <a:cxnSpLocks/>
          </p:cNvCxnSpPr>
          <p:nvPr/>
        </p:nvCxnSpPr>
        <p:spPr>
          <a:xfrm>
            <a:off x="5503841" y="3010249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95AD313-0252-3B97-8F2A-B00F448910B0}"/>
              </a:ext>
            </a:extLst>
          </p:cNvPr>
          <p:cNvSpPr txBox="1"/>
          <p:nvPr/>
        </p:nvSpPr>
        <p:spPr>
          <a:xfrm>
            <a:off x="4990883" y="259999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ropagate</a:t>
            </a:r>
            <a:r>
              <a:rPr lang="en-IL"/>
              <a:t>(1)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A0D790-BA33-858A-4706-AA7B03567B60}"/>
              </a:ext>
            </a:extLst>
          </p:cNvPr>
          <p:cNvCxnSpPr>
            <a:cxnSpLocks/>
          </p:cNvCxnSpPr>
          <p:nvPr/>
        </p:nvCxnSpPr>
        <p:spPr>
          <a:xfrm>
            <a:off x="781811" y="3062987"/>
            <a:ext cx="10550317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1E11A83-9D38-777E-817E-CAFCD673CC66}"/>
              </a:ext>
            </a:extLst>
          </p:cNvPr>
          <p:cNvCxnSpPr>
            <a:cxnSpLocks/>
          </p:cNvCxnSpPr>
          <p:nvPr/>
        </p:nvCxnSpPr>
        <p:spPr>
          <a:xfrm>
            <a:off x="734049" y="3828086"/>
            <a:ext cx="10585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BB439D-9EA5-95DB-5A6A-C8EE6ED6C2A4}"/>
              </a:ext>
            </a:extLst>
          </p:cNvPr>
          <p:cNvCxnSpPr>
            <a:cxnSpLocks/>
          </p:cNvCxnSpPr>
          <p:nvPr/>
        </p:nvCxnSpPr>
        <p:spPr>
          <a:xfrm>
            <a:off x="734049" y="4400938"/>
            <a:ext cx="10619751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953245-FB43-42C1-8C2F-5303163F1DAD}"/>
              </a:ext>
            </a:extLst>
          </p:cNvPr>
          <p:cNvCxnSpPr>
            <a:cxnSpLocks/>
          </p:cNvCxnSpPr>
          <p:nvPr/>
        </p:nvCxnSpPr>
        <p:spPr>
          <a:xfrm>
            <a:off x="6731064" y="3770934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5197213-909D-0E2F-E741-554FA7413ED5}"/>
              </a:ext>
            </a:extLst>
          </p:cNvPr>
          <p:cNvSpPr txBox="1"/>
          <p:nvPr/>
        </p:nvSpPr>
        <p:spPr>
          <a:xfrm>
            <a:off x="6218106" y="336068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ea typeface="Microsoft YaHei UI" panose="020B0503020204020204" pitchFamily="34" charset="-122"/>
                <a:cs typeface="Consolas" panose="020B0609020204030204" pitchFamily="49" charset="0"/>
              </a:rPr>
              <a:t>Read</a:t>
            </a:r>
            <a:r>
              <a:rPr lang="en-IL"/>
              <a:t>(x)</a:t>
            </a:r>
            <a:r>
              <a:rPr lang="en-IL">
                <a:sym typeface="Wingdings" pitchFamily="2" charset="2"/>
              </a:rPr>
              <a:t></a:t>
            </a:r>
            <a:r>
              <a:rPr lang="en-IL"/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0A312F0-9A79-BC92-A6A6-931E5CF5ED7A}"/>
                  </a:ext>
                </a:extLst>
              </p:cNvPr>
              <p:cNvSpPr txBox="1"/>
              <p:nvPr/>
            </p:nvSpPr>
            <p:spPr>
              <a:xfrm>
                <a:off x="359191" y="4913307"/>
                <a:ext cx="241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0A312F0-9A79-BC92-A6A6-931E5CF5E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1" y="4913307"/>
                <a:ext cx="241476" cy="369332"/>
              </a:xfrm>
              <a:prstGeom prst="rect">
                <a:avLst/>
              </a:prstGeom>
              <a:blipFill>
                <a:blip r:embed="rId8"/>
                <a:stretch>
                  <a:fillRect l="-30000" r="-25000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B15957E-403F-66F9-A0AF-C1EE94902847}"/>
                  </a:ext>
                </a:extLst>
              </p:cNvPr>
              <p:cNvSpPr txBox="1"/>
              <p:nvPr/>
            </p:nvSpPr>
            <p:spPr>
              <a:xfrm>
                <a:off x="375176" y="5457634"/>
                <a:ext cx="19352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B15957E-403F-66F9-A0AF-C1EE9490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76" y="5457634"/>
                <a:ext cx="193523" cy="369332"/>
              </a:xfrm>
              <a:prstGeom prst="rect">
                <a:avLst/>
              </a:prstGeom>
              <a:blipFill>
                <a:blip r:embed="rId9"/>
                <a:stretch>
                  <a:fillRect l="-56250" r="-100000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48E4B4E-ADF4-28CB-BA76-BFA0DE402865}"/>
              </a:ext>
            </a:extLst>
          </p:cNvPr>
          <p:cNvCxnSpPr>
            <a:cxnSpLocks/>
          </p:cNvCxnSpPr>
          <p:nvPr/>
        </p:nvCxnSpPr>
        <p:spPr>
          <a:xfrm>
            <a:off x="759762" y="5097079"/>
            <a:ext cx="10585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933B7E-B028-78AD-2A5C-BB4D0F4965F6}"/>
              </a:ext>
            </a:extLst>
          </p:cNvPr>
          <p:cNvCxnSpPr>
            <a:cxnSpLocks/>
          </p:cNvCxnSpPr>
          <p:nvPr/>
        </p:nvCxnSpPr>
        <p:spPr>
          <a:xfrm>
            <a:off x="725045" y="5638256"/>
            <a:ext cx="10619751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5CF094-932A-AC5D-2057-0081FB2C2531}"/>
              </a:ext>
            </a:extLst>
          </p:cNvPr>
          <p:cNvCxnSpPr>
            <a:cxnSpLocks/>
          </p:cNvCxnSpPr>
          <p:nvPr/>
        </p:nvCxnSpPr>
        <p:spPr>
          <a:xfrm>
            <a:off x="8030604" y="5036600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1EA70AE-C493-9E72-AE89-05597B0D1B97}"/>
              </a:ext>
            </a:extLst>
          </p:cNvPr>
          <p:cNvSpPr txBox="1"/>
          <p:nvPr/>
        </p:nvSpPr>
        <p:spPr>
          <a:xfrm>
            <a:off x="7517646" y="462634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ea typeface="Microsoft YaHei UI" panose="020B0503020204020204" pitchFamily="34" charset="-122"/>
                <a:cs typeface="Consolas" panose="020B0609020204030204" pitchFamily="49" charset="0"/>
              </a:rPr>
              <a:t>Read</a:t>
            </a:r>
            <a:r>
              <a:rPr lang="en-IL"/>
              <a:t>(x)</a:t>
            </a:r>
            <a:r>
              <a:rPr lang="en-IL">
                <a:sym typeface="Wingdings" pitchFamily="2" charset="2"/>
              </a:rPr>
              <a:t></a:t>
            </a:r>
            <a:r>
              <a:rPr lang="en-IL"/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AFD02-7538-60E4-D8C7-DBB60D3A2B77}"/>
              </a:ext>
            </a:extLst>
          </p:cNvPr>
          <p:cNvSpPr txBox="1"/>
          <p:nvPr/>
        </p:nvSpPr>
        <p:spPr>
          <a:xfrm>
            <a:off x="10339139" y="339032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Fence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1A9963-4F5E-39D0-2F48-901744AEDC7B}"/>
              </a:ext>
            </a:extLst>
          </p:cNvPr>
          <p:cNvCxnSpPr>
            <a:cxnSpLocks/>
          </p:cNvCxnSpPr>
          <p:nvPr/>
        </p:nvCxnSpPr>
        <p:spPr>
          <a:xfrm>
            <a:off x="10722525" y="3773106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Box 15">
            <a:extLst>
              <a:ext uri="{FF2B5EF4-FFF2-40B4-BE49-F238E27FC236}">
                <a16:creationId xmlns:a16="http://schemas.microsoft.com/office/drawing/2014/main" id="{B76232C9-0A1E-5AB0-F35C-7CD39260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999" y="1590637"/>
            <a:ext cx="1838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Shared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8FAE22-1E3A-1282-F7C8-330FAFD7FC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27989" y="1109816"/>
              <a:ext cx="160208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9288">
                      <a:extLst>
                        <a:ext uri="{9D8B030D-6E8A-4147-A177-3AD203B41FA5}">
                          <a16:colId xmlns:a16="http://schemas.microsoft.com/office/drawing/2014/main" val="26330662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265601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7756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8FAE22-1E3A-1282-F7C8-330FAFD7FC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27989" y="1109816"/>
              <a:ext cx="160208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9288">
                      <a:extLst>
                        <a:ext uri="{9D8B030D-6E8A-4147-A177-3AD203B41FA5}">
                          <a16:colId xmlns:a16="http://schemas.microsoft.com/office/drawing/2014/main" val="26330662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265601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10"/>
                          <a:stretch>
                            <a:fillRect l="-1587" t="-3333" r="-10634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7756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29438C-3EC8-F10A-A775-2566F6E072D5}"/>
                  </a:ext>
                </a:extLst>
              </p:cNvPr>
              <p:cNvSpPr txBox="1"/>
              <p:nvPr/>
            </p:nvSpPr>
            <p:spPr>
              <a:xfrm>
                <a:off x="9973493" y="1136975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29438C-3EC8-F10A-A775-2566F6E07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493" y="1136975"/>
                <a:ext cx="3593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7AD146-9C04-98E2-80DC-CDA900837332}"/>
              </a:ext>
            </a:extLst>
          </p:cNvPr>
          <p:cNvCxnSpPr>
            <a:cxnSpLocks/>
          </p:cNvCxnSpPr>
          <p:nvPr/>
        </p:nvCxnSpPr>
        <p:spPr>
          <a:xfrm>
            <a:off x="9406101" y="4316446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D1529A-80BB-F3C8-7FCD-B9CBC9DE6543}"/>
              </a:ext>
            </a:extLst>
          </p:cNvPr>
          <p:cNvSpPr txBox="1"/>
          <p:nvPr/>
        </p:nvSpPr>
        <p:spPr>
          <a:xfrm>
            <a:off x="8893143" y="390619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Propagate</a:t>
            </a:r>
            <a:r>
              <a:rPr lang="en-IL"/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545ADB-7DDB-4393-2E25-02D1223FFA0B}"/>
                  </a:ext>
                </a:extLst>
              </p:cNvPr>
              <p:cNvSpPr txBox="1"/>
              <p:nvPr/>
            </p:nvSpPr>
            <p:spPr>
              <a:xfrm>
                <a:off x="9955132" y="1133580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545ADB-7DDB-4393-2E25-02D1223FF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132" y="1133580"/>
                <a:ext cx="3593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C398389F-E27F-8BF7-2052-DBC91708384F}"/>
              </a:ext>
            </a:extLst>
          </p:cNvPr>
          <p:cNvSpPr/>
          <p:nvPr/>
        </p:nvSpPr>
        <p:spPr>
          <a:xfrm>
            <a:off x="4705391" y="5282639"/>
            <a:ext cx="3479471" cy="14008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/>
              <a:t>Fences/RMWs are costly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485DFE-C967-56BD-B7E5-BBCB0A45AF15}"/>
              </a:ext>
            </a:extLst>
          </p:cNvPr>
          <p:cNvCxnSpPr>
            <a:cxnSpLocks/>
          </p:cNvCxnSpPr>
          <p:nvPr/>
        </p:nvCxnSpPr>
        <p:spPr>
          <a:xfrm>
            <a:off x="10134829" y="5036600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5A3DC8-1D07-47FF-8FCC-247B5886C6E1}"/>
              </a:ext>
            </a:extLst>
          </p:cNvPr>
          <p:cNvSpPr txBox="1"/>
          <p:nvPr/>
        </p:nvSpPr>
        <p:spPr>
          <a:xfrm>
            <a:off x="9621871" y="462634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RMW</a:t>
            </a:r>
            <a:r>
              <a:rPr lang="en-IL" baseline="-2500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(3,4)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DE8CC2-2E68-CEB4-8A02-2D6F024C26A8}"/>
                  </a:ext>
                </a:extLst>
              </p:cNvPr>
              <p:cNvSpPr txBox="1"/>
              <p:nvPr/>
            </p:nvSpPr>
            <p:spPr>
              <a:xfrm>
                <a:off x="9955132" y="1135957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DE8CC2-2E68-CEB4-8A02-2D6F024C2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132" y="1135957"/>
                <a:ext cx="3593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C2AA5FC-3387-4534-F817-A69B7C05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19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05"/>
    </mc:Choice>
    <mc:Fallback xmlns="">
      <p:transition spd="slow" advTm="188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33" grpId="0"/>
      <p:bldP spid="35" grpId="0"/>
      <p:bldP spid="42" grpId="0"/>
      <p:bldP spid="52" grpId="0"/>
      <p:bldP spid="56" grpId="0" build="allAtOnce"/>
      <p:bldP spid="4" grpId="0"/>
      <p:bldP spid="15" grpId="0"/>
      <p:bldP spid="15" grpId="1"/>
      <p:bldP spid="17" grpId="0"/>
      <p:bldP spid="18" grpId="0"/>
      <p:bldP spid="18" grpId="1"/>
      <p:bldP spid="19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A0B7-98D8-3314-1CDE-4A77AA81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Delaying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B2D3-60D8-9681-A33A-8DA86BEC6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  <a:p>
            <a:r>
              <a:rPr lang="en-IL"/>
              <a:t>Enables to modify the </a:t>
            </a:r>
            <a:r>
              <a:rPr lang="en-IL">
                <a:solidFill>
                  <a:srgbClr val="AE49FE"/>
                </a:solidFill>
              </a:rPr>
              <a:t>order</a:t>
            </a:r>
            <a:r>
              <a:rPr lang="en-IL"/>
              <a:t> of operations with no one noticing.</a:t>
            </a:r>
          </a:p>
          <a:p>
            <a:endParaRPr lang="en-IL"/>
          </a:p>
          <a:p>
            <a:r>
              <a:rPr lang="en-IL"/>
              <a:t>Impacts how </a:t>
            </a:r>
            <a:r>
              <a:rPr lang="en-IL">
                <a:solidFill>
                  <a:srgbClr val="AE49FE"/>
                </a:solidFill>
              </a:rPr>
              <a:t>objects </a:t>
            </a:r>
            <a:r>
              <a:rPr lang="en-IL"/>
              <a:t>must be </a:t>
            </a:r>
            <a:r>
              <a:rPr lang="en-IL">
                <a:solidFill>
                  <a:srgbClr val="AE49FE"/>
                </a:solidFill>
              </a:rPr>
              <a:t>implemented</a:t>
            </a:r>
            <a:r>
              <a:rPr lang="en-IL"/>
              <a:t>.</a:t>
            </a:r>
          </a:p>
          <a:p>
            <a:endParaRPr lang="en-IL"/>
          </a:p>
          <a:p>
            <a:r>
              <a:rPr lang="en-IL"/>
              <a:t>Is a </a:t>
            </a:r>
            <a:r>
              <a:rPr lang="en-IL">
                <a:solidFill>
                  <a:srgbClr val="AE49FE"/>
                </a:solidFill>
              </a:rPr>
              <a:t>unified</a:t>
            </a:r>
            <a:r>
              <a:rPr lang="en-IL"/>
              <a:t> approach for different models.</a:t>
            </a:r>
          </a:p>
          <a:p>
            <a:endParaRPr lang="en-IL"/>
          </a:p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9AE66-3496-66D8-E972-4AFDDABC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85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382D-18D5-9068-08B9-68678168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Nodes in TSO executions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BC649-3F99-F081-4E5B-1D7BA448A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L"/>
                  <a:t>Set of </a:t>
                </a:r>
                <a:r>
                  <a:rPr lang="en-IL">
                    <a:solidFill>
                      <a:srgbClr val="AE49FE"/>
                    </a:solidFill>
                  </a:rPr>
                  <a:t>processes</a:t>
                </a:r>
                <a:r>
                  <a:rPr lang="en-IL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b="0"/>
              </a:p>
              <a:p>
                <a:endParaRPr lang="en-US" b="0"/>
              </a:p>
              <a:p>
                <a:r>
                  <a:rPr lang="en-IL"/>
                  <a:t>For each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L"/>
                  <a:t>, its “</a:t>
                </a:r>
                <a:r>
                  <a:rPr lang="en-IL">
                    <a:solidFill>
                      <a:srgbClr val="AE49FE"/>
                    </a:solidFill>
                  </a:rPr>
                  <a:t>dispatcher</a:t>
                </a:r>
                <a:r>
                  <a:rPr lang="en-IL"/>
                  <a:t>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/>
                  <a:t>.</a:t>
                </a:r>
              </a:p>
              <a:p>
                <a:endParaRPr lang="en-IL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AE49F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AE49F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AE49F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endParaRPr lang="en-IL"/>
              </a:p>
              <a:p>
                <a:endParaRPr lang="en-IL"/>
              </a:p>
              <a:p>
                <a:r>
                  <a:rPr lang="en-IL"/>
                  <a:t>Nodes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L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BC649-3F99-F081-4E5B-1D7BA448A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D20162-2AAA-5D87-BF06-B4F1D879DF0A}"/>
              </a:ext>
            </a:extLst>
          </p:cNvPr>
          <p:cNvCxnSpPr>
            <a:cxnSpLocks/>
          </p:cNvCxnSpPr>
          <p:nvPr/>
        </p:nvCxnSpPr>
        <p:spPr>
          <a:xfrm>
            <a:off x="7107310" y="3921121"/>
            <a:ext cx="398815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82EE4-6A7B-F0B5-D75C-126E2137917F}"/>
                  </a:ext>
                </a:extLst>
              </p:cNvPr>
              <p:cNvSpPr txBox="1"/>
              <p:nvPr/>
            </p:nvSpPr>
            <p:spPr>
              <a:xfrm>
                <a:off x="6513235" y="4572764"/>
                <a:ext cx="274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82EE4-6A7B-F0B5-D75C-126E21379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35" y="4572764"/>
                <a:ext cx="274754" cy="276999"/>
              </a:xfrm>
              <a:prstGeom prst="rect">
                <a:avLst/>
              </a:prstGeom>
              <a:blipFill>
                <a:blip r:embed="rId5"/>
                <a:stretch>
                  <a:fillRect r="-4348" b="-304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89FCE-72F5-4964-D672-F58D8F05B170}"/>
              </a:ext>
            </a:extLst>
          </p:cNvPr>
          <p:cNvCxnSpPr>
            <a:cxnSpLocks/>
          </p:cNvCxnSpPr>
          <p:nvPr/>
        </p:nvCxnSpPr>
        <p:spPr>
          <a:xfrm>
            <a:off x="7091106" y="4738332"/>
            <a:ext cx="398815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79DF1A-B2C6-41A5-42BB-D7ABAF214C56}"/>
                  </a:ext>
                </a:extLst>
              </p:cNvPr>
              <p:cNvSpPr txBox="1"/>
              <p:nvPr/>
            </p:nvSpPr>
            <p:spPr>
              <a:xfrm>
                <a:off x="6503104" y="3758366"/>
                <a:ext cx="274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79DF1A-B2C6-41A5-42BB-D7ABAF214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104" y="3758366"/>
                <a:ext cx="274754" cy="276999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2833B29-05E5-EC23-CCC6-209ECB97139E}"/>
              </a:ext>
            </a:extLst>
          </p:cNvPr>
          <p:cNvSpPr/>
          <p:nvPr/>
        </p:nvSpPr>
        <p:spPr>
          <a:xfrm>
            <a:off x="7813495" y="3849243"/>
            <a:ext cx="171866" cy="152113"/>
          </a:xfrm>
          <a:prstGeom prst="ellipse">
            <a:avLst/>
          </a:prstGeom>
          <a:solidFill>
            <a:srgbClr val="AE4AFE"/>
          </a:solidFill>
          <a:ln>
            <a:solidFill>
              <a:srgbClr val="AE4A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/>
              <a:t> 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1258E6-E782-5A91-40A3-3975666AF2D3}"/>
              </a:ext>
            </a:extLst>
          </p:cNvPr>
          <p:cNvSpPr/>
          <p:nvPr/>
        </p:nvSpPr>
        <p:spPr>
          <a:xfrm>
            <a:off x="10268000" y="4646982"/>
            <a:ext cx="171866" cy="152113"/>
          </a:xfrm>
          <a:prstGeom prst="ellipse">
            <a:avLst/>
          </a:prstGeom>
          <a:solidFill>
            <a:srgbClr val="AE4AFE"/>
          </a:solidFill>
          <a:ln>
            <a:solidFill>
              <a:srgbClr val="AE4A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F32E3-0EE7-4E8E-B7AC-B7970020FA5B}"/>
                  </a:ext>
                </a:extLst>
              </p:cNvPr>
              <p:cNvSpPr txBox="1"/>
              <p:nvPr/>
            </p:nvSpPr>
            <p:spPr>
              <a:xfrm>
                <a:off x="7323898" y="3447821"/>
                <a:ext cx="11510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F32E3-0EE7-4E8E-B7AC-B7970020F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898" y="3447821"/>
                <a:ext cx="115106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035279-EEC7-B765-A322-716078525FF1}"/>
                  </a:ext>
                </a:extLst>
              </p:cNvPr>
              <p:cNvSpPr txBox="1"/>
              <p:nvPr/>
            </p:nvSpPr>
            <p:spPr>
              <a:xfrm>
                <a:off x="9676028" y="4296387"/>
                <a:ext cx="13558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035279-EEC7-B765-A322-716078525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028" y="4296387"/>
                <a:ext cx="1355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21969-AEC0-FD36-CD93-498961CA4663}"/>
                  </a:ext>
                </a:extLst>
              </p:cNvPr>
              <p:cNvSpPr txBox="1"/>
              <p:nvPr/>
            </p:nvSpPr>
            <p:spPr>
              <a:xfrm>
                <a:off x="6474873" y="4147227"/>
                <a:ext cx="4137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921969-AEC0-FD36-CD93-498961CA4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73" y="4147227"/>
                <a:ext cx="413797" cy="307777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772261-2DDF-6051-96F2-CEED1ABCD225}"/>
                  </a:ext>
                </a:extLst>
              </p:cNvPr>
              <p:cNvSpPr txBox="1"/>
              <p:nvPr/>
            </p:nvSpPr>
            <p:spPr>
              <a:xfrm>
                <a:off x="6474873" y="5022100"/>
                <a:ext cx="413797" cy="332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772261-2DDF-6051-96F2-CEED1ABCD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73" y="5022100"/>
                <a:ext cx="413797" cy="332463"/>
              </a:xfrm>
              <a:prstGeom prst="rect">
                <a:avLst/>
              </a:prstGeom>
              <a:blipFill>
                <a:blip r:embed="rId10"/>
                <a:stretch>
                  <a:fillRect b="-259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921C5E-652B-48E0-2384-9E900FC54722}"/>
              </a:ext>
            </a:extLst>
          </p:cNvPr>
          <p:cNvCxnSpPr>
            <a:cxnSpLocks/>
          </p:cNvCxnSpPr>
          <p:nvPr/>
        </p:nvCxnSpPr>
        <p:spPr>
          <a:xfrm>
            <a:off x="7091105" y="4301115"/>
            <a:ext cx="3988153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41CF89-0087-B951-09EE-899E7BB350BB}"/>
              </a:ext>
            </a:extLst>
          </p:cNvPr>
          <p:cNvCxnSpPr>
            <a:cxnSpLocks/>
          </p:cNvCxnSpPr>
          <p:nvPr/>
        </p:nvCxnSpPr>
        <p:spPr>
          <a:xfrm>
            <a:off x="7091105" y="5197079"/>
            <a:ext cx="3988153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BC2DCEA-DC92-E5ED-81AB-67FACDC6772A}"/>
              </a:ext>
            </a:extLst>
          </p:cNvPr>
          <p:cNvSpPr/>
          <p:nvPr/>
        </p:nvSpPr>
        <p:spPr>
          <a:xfrm>
            <a:off x="9044051" y="4218760"/>
            <a:ext cx="171866" cy="152113"/>
          </a:xfrm>
          <a:prstGeom prst="ellipse">
            <a:avLst/>
          </a:prstGeom>
          <a:solidFill>
            <a:srgbClr val="AE4AFE"/>
          </a:solidFill>
          <a:ln>
            <a:solidFill>
              <a:srgbClr val="AE4A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32966F-5FC9-7465-02C0-FA351E159C38}"/>
                  </a:ext>
                </a:extLst>
              </p:cNvPr>
              <p:cNvSpPr txBox="1"/>
              <p:nvPr/>
            </p:nvSpPr>
            <p:spPr>
              <a:xfrm>
                <a:off x="8362677" y="3889299"/>
                <a:ext cx="1631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32966F-5FC9-7465-02C0-FA351E159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677" y="3889299"/>
                <a:ext cx="163123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8B99883-CD38-94E9-FC9F-1BFADDD0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20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38"/>
    </mc:Choice>
    <mc:Fallback xmlns="">
      <p:transition spd="slow" advTm="71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A4DFF-91D6-A2D7-5DCF-6A80777A4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5651"/>
                <a:ext cx="11353800" cy="41066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/>
                  <a:t>Definition. </a:t>
                </a:r>
                <a:r>
                  <a:rPr lang="en-US" sz="2400"/>
                  <a:t>[Occurs before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𝑜𝑏</m:t>
                        </m:r>
                      </m:sup>
                    </m:sSubSup>
                  </m:oMath>
                </a14:m>
                <a:r>
                  <a:rPr lang="en-US" sz="2400"/>
                  <a:t>] 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sz="2400"/>
                  <a:t> 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 processes and 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/>
                  <a:t> agents.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𝑜𝑏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′⟩</m:t>
                    </m:r>
                  </m:oMath>
                </a14:m>
                <a:r>
                  <a:rPr lang="en-US" sz="2400"/>
                  <a:t> for every agent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𝑜𝑏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ᵢ,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′⟩ </m:t>
                    </m:r>
                  </m:oMath>
                </a14:m>
                <a:r>
                  <a:rPr lang="en-US" sz="240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⟩.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∈ {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𝑅𝑓𝐵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ᵢ,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′⟩.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𝑝𝑟𝑜𝑝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𝑡𝑎𝑔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ᵢ,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′⟩.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𝑡𝑎𝑔</m:t>
                    </m:r>
                  </m:oMath>
                </a14:m>
                <a:r>
                  <a:rPr lang="en-US" sz="240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𝑜𝑏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′⟩ </m:t>
                    </m:r>
                  </m:oMath>
                </a14:m>
                <a:r>
                  <a:rPr lang="en-US" sz="240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⟩.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/>
                  <a:t> </a:t>
                </a:r>
                <a:r>
                  <a:rPr lang="en-US" sz="2400"/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′⟩.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/>
                  <a:t> </a:t>
                </a:r>
                <a:r>
                  <a:rPr lang="en-US" sz="2400"/>
                  <a:t>are both memory accesses of the same variable  unless</a:t>
                </a: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⟩.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000"/>
                  <a:t> </a:t>
                </a:r>
                <a:r>
                  <a:rPr lang="en-US" sz="2000"/>
                  <a:t>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′⟩.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/>
                  <a:t>are both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𝑅𝑓𝑀</m:t>
                    </m:r>
                  </m:oMath>
                </a14:m>
                <a:r>
                  <a:rPr lang="en-US" sz="2000"/>
                  <a:t> actions, or</a:t>
                </a: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⟨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⟩.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𝑝𝑟𝑜𝑝</m:t>
                    </m:r>
                  </m:oMath>
                </a14:m>
                <a:r>
                  <a:rPr lang="en-US" sz="2000"/>
                  <a:t>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′⟩.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err="1">
                        <a:latin typeface="Cambria Math" panose="02040503050406030204" pitchFamily="18" charset="0"/>
                      </a:rPr>
                      <m:t>𝑅𝑓𝑀</m:t>
                    </m:r>
                  </m:oMath>
                </a14:m>
                <a:r>
                  <a:rPr lang="en-US" sz="200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⟩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𝑜𝑏</m:t>
                        </m:r>
                      </m:sup>
                    </m:sSubSup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′⟩ </m:t>
                    </m:r>
                  </m:oMath>
                </a14:m>
                <a:r>
                  <a:rPr lang="en-US" sz="240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⟩.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𝑝𝑟𝑜𝑝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′⟩.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 ∈ {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𝑅𝑀𝑊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𝜃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𝑜𝑏</m:t>
                        </m:r>
                      </m:sup>
                    </m:sSubSup>
                    <m:r>
                      <a:rPr lang="el-GR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sz="2400"/>
                  <a:t>if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𝜃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𝑜𝑏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l-GR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/>
                  <a:t>and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sSubSup>
                      <m:sSubSup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𝑜𝑏</m:t>
                        </m:r>
                      </m:sup>
                    </m:sSubSup>
                    <m:r>
                      <a:rPr lang="el-GR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sz="2400"/>
                  <a:t>for some node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l-GR" sz="24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A4DFF-91D6-A2D7-5DCF-6A80777A4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5651"/>
                <a:ext cx="11353800" cy="4106634"/>
              </a:xfrm>
              <a:blipFill>
                <a:blip r:embed="rId3"/>
                <a:stretch>
                  <a:fillRect l="-894" t="-1852" b="-30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ACD1ECC-6DF8-FB75-F015-E8025BA6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L" dirty="0"/>
              <a:t>Occurs-before Relation in TSO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EC7AE-A83A-E876-99A8-9AB4EE40DF6A}"/>
              </a:ext>
            </a:extLst>
          </p:cNvPr>
          <p:cNvSpPr txBox="1"/>
          <p:nvPr/>
        </p:nvSpPr>
        <p:spPr>
          <a:xfrm>
            <a:off x="838200" y="6171684"/>
            <a:ext cx="688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</a:t>
            </a:r>
            <a:r>
              <a:rPr lang="en-IL" dirty="0"/>
              <a:t>appens-before” relation in TSO </a:t>
            </a:r>
            <a:r>
              <a:rPr lang="en-IL" sz="1200" dirty="0"/>
              <a:t>[Alglave </a:t>
            </a:r>
            <a:r>
              <a:rPr lang="en-IL" sz="1200" i="1" dirty="0"/>
              <a:t>et. </a:t>
            </a:r>
            <a:r>
              <a:rPr lang="en-US" sz="1200" i="1" dirty="0"/>
              <a:t>al</a:t>
            </a:r>
            <a:r>
              <a:rPr lang="en-IL" sz="1200" dirty="0"/>
              <a:t>, CAV’10],</a:t>
            </a:r>
            <a:r>
              <a:rPr lang="en-US" sz="1200" dirty="0"/>
              <a:t> [</a:t>
            </a:r>
            <a:r>
              <a:rPr lang="en-US" sz="1200" dirty="0" err="1"/>
              <a:t>Bouajjani</a:t>
            </a:r>
            <a:r>
              <a:rPr lang="en-US" sz="1200" dirty="0"/>
              <a:t> </a:t>
            </a:r>
            <a:r>
              <a:rPr lang="en-US" sz="1200" i="1" dirty="0"/>
              <a:t>et. al</a:t>
            </a:r>
            <a:r>
              <a:rPr lang="en-IL" sz="1200" dirty="0"/>
              <a:t> CAV’18] </a:t>
            </a:r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A81F2-E1AA-F88A-BE6E-7ACBBAD5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62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5"/>
    </mc:Choice>
    <mc:Fallback xmlns="">
      <p:transition spd="slow" advTm="2403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7B14-E6EF-2531-53B4-D97FF425B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AD61-440C-66CF-2441-06597122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Occurs-before Relation in TSO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82C473-F8FD-7CD4-EA9C-527D15CDB3FA}"/>
                  </a:ext>
                </a:extLst>
              </p:cNvPr>
              <p:cNvSpPr txBox="1"/>
              <p:nvPr/>
            </p:nvSpPr>
            <p:spPr>
              <a:xfrm>
                <a:off x="392240" y="2347913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82C473-F8FD-7CD4-EA9C-527D15CDB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0" y="2347913"/>
                <a:ext cx="176459" cy="369332"/>
              </a:xfrm>
              <a:prstGeom prst="rect">
                <a:avLst/>
              </a:prstGeom>
              <a:blipFill>
                <a:blip r:embed="rId4"/>
                <a:stretch>
                  <a:fillRect l="-33333" r="-33333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7D075-ECBB-2F6C-1BFD-8F2012D69AB4}"/>
                  </a:ext>
                </a:extLst>
              </p:cNvPr>
              <p:cNvSpPr txBox="1"/>
              <p:nvPr/>
            </p:nvSpPr>
            <p:spPr>
              <a:xfrm>
                <a:off x="392909" y="3648802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67D075-ECBB-2F6C-1BFD-8F2012D69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" y="3648802"/>
                <a:ext cx="184794" cy="369332"/>
              </a:xfrm>
              <a:prstGeom prst="rect">
                <a:avLst/>
              </a:prstGeom>
              <a:blipFill>
                <a:blip r:embed="rId5"/>
                <a:stretch>
                  <a:fillRect l="-43750" r="-4375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2AF3D-931E-ADB7-7FC2-2E7B1601B471}"/>
                  </a:ext>
                </a:extLst>
              </p:cNvPr>
              <p:cNvSpPr txBox="1"/>
              <p:nvPr/>
            </p:nvSpPr>
            <p:spPr>
              <a:xfrm>
                <a:off x="241402" y="2980068"/>
                <a:ext cx="4137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2AF3D-931E-ADB7-7FC2-2E7B1601B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2" y="2980068"/>
                <a:ext cx="413797" cy="369332"/>
              </a:xfrm>
              <a:prstGeom prst="rect">
                <a:avLst/>
              </a:prstGeom>
              <a:blipFill>
                <a:blip r:embed="rId6"/>
                <a:stretch>
                  <a:fillRect l="-12121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37199-10C1-9ADB-ECB5-E9BA1C142E67}"/>
                  </a:ext>
                </a:extLst>
              </p:cNvPr>
              <p:cNvSpPr txBox="1"/>
              <p:nvPr/>
            </p:nvSpPr>
            <p:spPr>
              <a:xfrm>
                <a:off x="384180" y="4305671"/>
                <a:ext cx="193523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37199-10C1-9ADB-ECB5-E9BA1C142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0" y="4305671"/>
                <a:ext cx="193523" cy="399084"/>
              </a:xfrm>
              <a:prstGeom prst="rect">
                <a:avLst/>
              </a:prstGeom>
              <a:blipFill>
                <a:blip r:embed="rId7"/>
                <a:stretch>
                  <a:fillRect l="-56250" r="-81250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FBD5A8-22C2-C81E-500A-42AE5E012FCB}"/>
              </a:ext>
            </a:extLst>
          </p:cNvPr>
          <p:cNvCxnSpPr>
            <a:cxnSpLocks/>
          </p:cNvCxnSpPr>
          <p:nvPr/>
        </p:nvCxnSpPr>
        <p:spPr>
          <a:xfrm>
            <a:off x="838200" y="253749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7E9176-4E06-9BD2-A3AB-189B2A76D0B2}"/>
              </a:ext>
            </a:extLst>
          </p:cNvPr>
          <p:cNvCxnSpPr>
            <a:cxnSpLocks/>
          </p:cNvCxnSpPr>
          <p:nvPr/>
        </p:nvCxnSpPr>
        <p:spPr>
          <a:xfrm>
            <a:off x="1304084" y="2463483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1EE5130-9C81-651B-38F3-7AE95CD02D72}"/>
              </a:ext>
            </a:extLst>
          </p:cNvPr>
          <p:cNvSpPr txBox="1"/>
          <p:nvPr/>
        </p:nvSpPr>
        <p:spPr>
          <a:xfrm>
            <a:off x="791126" y="205322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IL" baseline="-2500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(1)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BD9EA9-86CE-1BC4-3106-E9D462D664C4}"/>
              </a:ext>
            </a:extLst>
          </p:cNvPr>
          <p:cNvCxnSpPr>
            <a:cxnSpLocks/>
          </p:cNvCxnSpPr>
          <p:nvPr/>
        </p:nvCxnSpPr>
        <p:spPr>
          <a:xfrm>
            <a:off x="3599955" y="3745089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E1E344-7559-F0CC-6075-AB2F87C38C83}"/>
              </a:ext>
            </a:extLst>
          </p:cNvPr>
          <p:cNvSpPr txBox="1"/>
          <p:nvPr/>
        </p:nvSpPr>
        <p:spPr>
          <a:xfrm>
            <a:off x="3086997" y="3334835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IL" baseline="-2500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(3)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53D26B-7819-D3BE-5459-D425BF56515B}"/>
              </a:ext>
            </a:extLst>
          </p:cNvPr>
          <p:cNvCxnSpPr>
            <a:cxnSpLocks/>
          </p:cNvCxnSpPr>
          <p:nvPr/>
        </p:nvCxnSpPr>
        <p:spPr>
          <a:xfrm>
            <a:off x="5503841" y="3108725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181660C-E9A1-FBD7-5EE8-04CDA97C9ACB}"/>
              </a:ext>
            </a:extLst>
          </p:cNvPr>
          <p:cNvSpPr txBox="1"/>
          <p:nvPr/>
        </p:nvSpPr>
        <p:spPr>
          <a:xfrm>
            <a:off x="4990883" y="269847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ropagate(1)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C3D3EA-118F-64E7-429E-DEE09036F92B}"/>
              </a:ext>
            </a:extLst>
          </p:cNvPr>
          <p:cNvCxnSpPr>
            <a:cxnSpLocks/>
          </p:cNvCxnSpPr>
          <p:nvPr/>
        </p:nvCxnSpPr>
        <p:spPr>
          <a:xfrm>
            <a:off x="689924" y="3161463"/>
            <a:ext cx="10550317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3E6E8E-BA2A-2FC3-4BE1-FBA43CB58DF3}"/>
              </a:ext>
            </a:extLst>
          </p:cNvPr>
          <p:cNvCxnSpPr>
            <a:cxnSpLocks/>
          </p:cNvCxnSpPr>
          <p:nvPr/>
        </p:nvCxnSpPr>
        <p:spPr>
          <a:xfrm>
            <a:off x="725045" y="3816529"/>
            <a:ext cx="10585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412A12-A9BF-0462-90C0-9CB5B6D24A34}"/>
              </a:ext>
            </a:extLst>
          </p:cNvPr>
          <p:cNvCxnSpPr>
            <a:cxnSpLocks/>
          </p:cNvCxnSpPr>
          <p:nvPr/>
        </p:nvCxnSpPr>
        <p:spPr>
          <a:xfrm>
            <a:off x="734049" y="4498993"/>
            <a:ext cx="10619751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A687F6-CE8E-E0F9-1C57-746403BA3F53}"/>
              </a:ext>
            </a:extLst>
          </p:cNvPr>
          <p:cNvCxnSpPr>
            <a:cxnSpLocks/>
          </p:cNvCxnSpPr>
          <p:nvPr/>
        </p:nvCxnSpPr>
        <p:spPr>
          <a:xfrm>
            <a:off x="6660880" y="3763515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ECB0B73-3964-25B3-B852-0DB088A2D313}"/>
              </a:ext>
            </a:extLst>
          </p:cNvPr>
          <p:cNvSpPr txBox="1"/>
          <p:nvPr/>
        </p:nvSpPr>
        <p:spPr>
          <a:xfrm>
            <a:off x="6147922" y="335326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Read(x)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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65A8FCE-8568-672C-3600-9BD302D6A742}"/>
              </a:ext>
            </a:extLst>
          </p:cNvPr>
          <p:cNvSpPr/>
          <p:nvPr/>
        </p:nvSpPr>
        <p:spPr>
          <a:xfrm>
            <a:off x="1135121" y="2546188"/>
            <a:ext cx="4368716" cy="615275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3DE96573-51B7-567F-8F52-6260C7F1810C}"/>
              </a:ext>
            </a:extLst>
          </p:cNvPr>
          <p:cNvSpPr/>
          <p:nvPr/>
        </p:nvSpPr>
        <p:spPr>
          <a:xfrm>
            <a:off x="5392271" y="3160060"/>
            <a:ext cx="3037369" cy="1937008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73E566-71C5-45A7-D57A-29D41DA1FB28}"/>
                  </a:ext>
                </a:extLst>
              </p:cNvPr>
              <p:cNvSpPr txBox="1"/>
              <p:nvPr/>
            </p:nvSpPr>
            <p:spPr>
              <a:xfrm>
                <a:off x="359191" y="4913307"/>
                <a:ext cx="241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73E566-71C5-45A7-D57A-29D41DA1F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1" y="4913307"/>
                <a:ext cx="241476" cy="369332"/>
              </a:xfrm>
              <a:prstGeom prst="rect">
                <a:avLst/>
              </a:prstGeom>
              <a:blipFill>
                <a:blip r:embed="rId8"/>
                <a:stretch>
                  <a:fillRect l="-30000" r="-25000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5F05CE-7473-F99D-BB06-0C89E61F7232}"/>
                  </a:ext>
                </a:extLst>
              </p:cNvPr>
              <p:cNvSpPr txBox="1"/>
              <p:nvPr/>
            </p:nvSpPr>
            <p:spPr>
              <a:xfrm>
                <a:off x="375176" y="5570176"/>
                <a:ext cx="19352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5F05CE-7473-F99D-BB06-0C89E61F7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76" y="5570176"/>
                <a:ext cx="193523" cy="369332"/>
              </a:xfrm>
              <a:prstGeom prst="rect">
                <a:avLst/>
              </a:prstGeom>
              <a:blipFill>
                <a:blip r:embed="rId9"/>
                <a:stretch>
                  <a:fillRect l="-56250" r="-100000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54BDB82-4B69-874B-2764-3DC3A3847466}"/>
              </a:ext>
            </a:extLst>
          </p:cNvPr>
          <p:cNvCxnSpPr>
            <a:cxnSpLocks/>
          </p:cNvCxnSpPr>
          <p:nvPr/>
        </p:nvCxnSpPr>
        <p:spPr>
          <a:xfrm>
            <a:off x="759762" y="5097079"/>
            <a:ext cx="10585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7E9F198-A972-33C3-6BD7-8656CAA652F7}"/>
              </a:ext>
            </a:extLst>
          </p:cNvPr>
          <p:cNvCxnSpPr>
            <a:cxnSpLocks/>
          </p:cNvCxnSpPr>
          <p:nvPr/>
        </p:nvCxnSpPr>
        <p:spPr>
          <a:xfrm>
            <a:off x="725045" y="5750798"/>
            <a:ext cx="10619751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72B27E4-E609-7EFA-344E-F09A87CFCE90}"/>
              </a:ext>
            </a:extLst>
          </p:cNvPr>
          <p:cNvCxnSpPr>
            <a:cxnSpLocks/>
          </p:cNvCxnSpPr>
          <p:nvPr/>
        </p:nvCxnSpPr>
        <p:spPr>
          <a:xfrm>
            <a:off x="8406673" y="5028019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00FE7A9-02F6-7C6C-ED02-2552EEBC22CA}"/>
              </a:ext>
            </a:extLst>
          </p:cNvPr>
          <p:cNvSpPr txBox="1"/>
          <p:nvPr/>
        </p:nvSpPr>
        <p:spPr>
          <a:xfrm>
            <a:off x="7893715" y="4617765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Read(x)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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F0079-0DCA-5CBF-7BA9-3C4DA55878BD}"/>
              </a:ext>
            </a:extLst>
          </p:cNvPr>
          <p:cNvSpPr txBox="1"/>
          <p:nvPr/>
        </p:nvSpPr>
        <p:spPr>
          <a:xfrm>
            <a:off x="10387663" y="334940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Fence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AAF81E7-CF13-D198-3378-A759077577FD}"/>
              </a:ext>
            </a:extLst>
          </p:cNvPr>
          <p:cNvSpPr/>
          <p:nvPr/>
        </p:nvSpPr>
        <p:spPr>
          <a:xfrm rot="5400000" flipH="1" flipV="1">
            <a:off x="9361926" y="3186268"/>
            <a:ext cx="692608" cy="1950421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915F3-BFA4-0423-9A98-529D2891AA32}"/>
              </a:ext>
            </a:extLst>
          </p:cNvPr>
          <p:cNvCxnSpPr>
            <a:cxnSpLocks/>
          </p:cNvCxnSpPr>
          <p:nvPr/>
        </p:nvCxnSpPr>
        <p:spPr>
          <a:xfrm>
            <a:off x="10771049" y="3732184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A0B48D-C223-8C21-C5D6-5F2F4908EEA0}"/>
              </a:ext>
            </a:extLst>
          </p:cNvPr>
          <p:cNvCxnSpPr>
            <a:cxnSpLocks/>
          </p:cNvCxnSpPr>
          <p:nvPr/>
        </p:nvCxnSpPr>
        <p:spPr>
          <a:xfrm>
            <a:off x="8733019" y="4385022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F8CDC3-2CDD-9CB5-53A0-C1C8D7837BC8}"/>
              </a:ext>
            </a:extLst>
          </p:cNvPr>
          <p:cNvSpPr txBox="1"/>
          <p:nvPr/>
        </p:nvSpPr>
        <p:spPr>
          <a:xfrm>
            <a:off x="8220061" y="39747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Propagate</a:t>
            </a:r>
            <a:r>
              <a:rPr lang="en-IL"/>
              <a:t>(3)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CCD66E6-7FDB-0C18-FED4-29C6171B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22</a:t>
            </a:fld>
            <a:endParaRPr lang="en-I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CB0706-F58A-0AFB-72FD-54198FD1EEBD}"/>
              </a:ext>
            </a:extLst>
          </p:cNvPr>
          <p:cNvCxnSpPr>
            <a:cxnSpLocks/>
          </p:cNvCxnSpPr>
          <p:nvPr/>
        </p:nvCxnSpPr>
        <p:spPr>
          <a:xfrm>
            <a:off x="10134829" y="5036600"/>
            <a:ext cx="0" cy="135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5588AFC-FB95-F496-C1F0-E2A16112202D}"/>
              </a:ext>
            </a:extLst>
          </p:cNvPr>
          <p:cNvSpPr txBox="1"/>
          <p:nvPr/>
        </p:nvSpPr>
        <p:spPr>
          <a:xfrm>
            <a:off x="9621871" y="462634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RMW</a:t>
            </a:r>
            <a:r>
              <a:rPr lang="en-IL" baseline="-2500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(3,4)</a:t>
            </a: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E4B26D95-1FB3-F621-4C36-5E5516DCEEA7}"/>
              </a:ext>
            </a:extLst>
          </p:cNvPr>
          <p:cNvCxnSpPr>
            <a:cxnSpLocks/>
          </p:cNvCxnSpPr>
          <p:nvPr/>
        </p:nvCxnSpPr>
        <p:spPr>
          <a:xfrm>
            <a:off x="5503837" y="3160060"/>
            <a:ext cx="3141574" cy="1287484"/>
          </a:xfrm>
          <a:prstGeom prst="curvedConnector3">
            <a:avLst>
              <a:gd name="adj1" fmla="val 8193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66B4CF5B-EB6A-7E11-C8BA-85D111F85D7D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H="1">
            <a:off x="9121527" y="4092569"/>
            <a:ext cx="624791" cy="1401807"/>
          </a:xfrm>
          <a:prstGeom prst="curvedConnector4">
            <a:avLst>
              <a:gd name="adj1" fmla="val 24392"/>
              <a:gd name="adj2" fmla="val 5817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reeform 58">
            <a:extLst>
              <a:ext uri="{FF2B5EF4-FFF2-40B4-BE49-F238E27FC236}">
                <a16:creationId xmlns:a16="http://schemas.microsoft.com/office/drawing/2014/main" id="{46E5B6D6-07AC-8FF1-284D-6AB20B2EDA6A}"/>
              </a:ext>
            </a:extLst>
          </p:cNvPr>
          <p:cNvSpPr/>
          <p:nvPr/>
        </p:nvSpPr>
        <p:spPr>
          <a:xfrm>
            <a:off x="3441849" y="3803802"/>
            <a:ext cx="5291159" cy="692522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3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54"/>
    </mc:Choice>
    <mc:Fallback xmlns="">
      <p:transition spd="slow" advTm="149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6" grpId="0" animBg="1"/>
      <p:bldP spid="46" grpId="1" animBg="1"/>
      <p:bldP spid="8" grpId="0" animBg="1"/>
      <p:bldP spid="8" grpId="1" animBg="1"/>
      <p:bldP spid="59" grpId="0" animBg="1"/>
      <p:bldP spid="5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8F6A4-286E-F23A-8C44-369F7B33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C44B2-8CCE-0205-EE42-73E015D4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C9-C227-7943-9CF3-A176F98A43A2}" type="slidenum">
              <a:rPr lang="en-IL" smtClean="0"/>
              <a:t>23</a:t>
            </a:fld>
            <a:endParaRPr lang="en-IL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F8BE55-0555-9EB5-F375-03BFD0D326B5}"/>
              </a:ext>
            </a:extLst>
          </p:cNvPr>
          <p:cNvCxnSpPr>
            <a:cxnSpLocks/>
          </p:cNvCxnSpPr>
          <p:nvPr/>
        </p:nvCxnSpPr>
        <p:spPr>
          <a:xfrm flipV="1">
            <a:off x="3364018" y="3459396"/>
            <a:ext cx="4915480" cy="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133E6C-18BC-0D8A-0986-05D969AB6A08}"/>
              </a:ext>
            </a:extLst>
          </p:cNvPr>
          <p:cNvCxnSpPr>
            <a:cxnSpLocks/>
          </p:cNvCxnSpPr>
          <p:nvPr/>
        </p:nvCxnSpPr>
        <p:spPr>
          <a:xfrm flipV="1">
            <a:off x="3364018" y="4790578"/>
            <a:ext cx="4738503" cy="19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3A7C89-030C-947E-1EC8-B5797996BF6B}"/>
              </a:ext>
            </a:extLst>
          </p:cNvPr>
          <p:cNvCxnSpPr>
            <a:cxnSpLocks/>
          </p:cNvCxnSpPr>
          <p:nvPr/>
        </p:nvCxnSpPr>
        <p:spPr>
          <a:xfrm flipV="1">
            <a:off x="3364018" y="5914265"/>
            <a:ext cx="4643630" cy="2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7F66F2-1C4D-1F1A-2E14-55826721CD92}"/>
                  </a:ext>
                </a:extLst>
              </p:cNvPr>
              <p:cNvSpPr txBox="1"/>
              <p:nvPr/>
            </p:nvSpPr>
            <p:spPr>
              <a:xfrm>
                <a:off x="2953733" y="3320546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7F66F2-1C4D-1F1A-2E14-55826721C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33" y="3320546"/>
                <a:ext cx="176459" cy="369332"/>
              </a:xfrm>
              <a:prstGeom prst="rect">
                <a:avLst/>
              </a:prstGeom>
              <a:blipFill>
                <a:blip r:embed="rId4"/>
                <a:stretch>
                  <a:fillRect l="-33333" r="-33333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0589134-206B-071E-948F-A0CF6FEAFB8D}"/>
                  </a:ext>
                </a:extLst>
              </p:cNvPr>
              <p:cNvSpPr txBox="1"/>
              <p:nvPr/>
            </p:nvSpPr>
            <p:spPr>
              <a:xfrm>
                <a:off x="2954402" y="4621435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0589134-206B-071E-948F-A0CF6FEAF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402" y="4621435"/>
                <a:ext cx="184794" cy="369332"/>
              </a:xfrm>
              <a:prstGeom prst="rect">
                <a:avLst/>
              </a:prstGeom>
              <a:blipFill>
                <a:blip r:embed="rId5"/>
                <a:stretch>
                  <a:fillRect l="-50000" r="-43750" b="-258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7E492C-5F80-D21A-BB4D-BE4E4C97C8C5}"/>
                  </a:ext>
                </a:extLst>
              </p:cNvPr>
              <p:cNvSpPr txBox="1"/>
              <p:nvPr/>
            </p:nvSpPr>
            <p:spPr>
              <a:xfrm>
                <a:off x="2974789" y="5711304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7E492C-5F80-D21A-BB4D-BE4E4C97C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789" y="5711304"/>
                <a:ext cx="247888" cy="369332"/>
              </a:xfrm>
              <a:prstGeom prst="rect">
                <a:avLst/>
              </a:prstGeom>
              <a:blipFill>
                <a:blip r:embed="rId6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E2A0D0FA-2812-A9F0-A7CC-8E8DA222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L" dirty="0"/>
              <a:t>The Past of a Set of Nodes in TSO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cre 2">
                <a:extLst>
                  <a:ext uri="{FF2B5EF4-FFF2-40B4-BE49-F238E27FC236}">
                    <a16:creationId xmlns:a16="http://schemas.microsoft.com/office/drawing/2014/main" id="{D72E224A-2081-C7DA-D97D-79624AD54759}"/>
                  </a:ext>
                </a:extLst>
              </p14:cNvPr>
              <p14:cNvContentPartPr/>
              <p14:nvPr/>
            </p14:nvContentPartPr>
            <p14:xfrm>
              <a:off x="3365949" y="4791918"/>
              <a:ext cx="3120541" cy="52946"/>
            </p14:xfrm>
          </p:contentPart>
        </mc:Choice>
        <mc:Fallback xmlns="">
          <p:pic>
            <p:nvPicPr>
              <p:cNvPr id="5" name="Encre 2">
                <a:extLst>
                  <a:ext uri="{FF2B5EF4-FFF2-40B4-BE49-F238E27FC236}">
                    <a16:creationId xmlns:a16="http://schemas.microsoft.com/office/drawing/2014/main" id="{D72E224A-2081-C7DA-D97D-79624AD547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1948" y="-11091882"/>
                <a:ext cx="3228183" cy="3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cre 14">
                <a:extLst>
                  <a:ext uri="{FF2B5EF4-FFF2-40B4-BE49-F238E27FC236}">
                    <a16:creationId xmlns:a16="http://schemas.microsoft.com/office/drawing/2014/main" id="{E07EE862-F6A1-FC73-A164-6A0F4D219EF5}"/>
                  </a:ext>
                </a:extLst>
              </p14:cNvPr>
              <p14:cNvContentPartPr/>
              <p14:nvPr/>
            </p14:nvContentPartPr>
            <p14:xfrm>
              <a:off x="3430717" y="5897874"/>
              <a:ext cx="1127215" cy="52946"/>
            </p14:xfrm>
          </p:contentPart>
        </mc:Choice>
        <mc:Fallback xmlns="">
          <p:pic>
            <p:nvPicPr>
              <p:cNvPr id="7" name="Encre 14">
                <a:extLst>
                  <a:ext uri="{FF2B5EF4-FFF2-40B4-BE49-F238E27FC236}">
                    <a16:creationId xmlns:a16="http://schemas.microsoft.com/office/drawing/2014/main" id="{E07EE862-F6A1-FC73-A164-6A0F4D219E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6697" y="-9985926"/>
                <a:ext cx="1234895" cy="3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Encre 14">
                <a:extLst>
                  <a:ext uri="{FF2B5EF4-FFF2-40B4-BE49-F238E27FC236}">
                    <a16:creationId xmlns:a16="http://schemas.microsoft.com/office/drawing/2014/main" id="{7B568209-2C32-4489-62C6-97BF714ED56F}"/>
                  </a:ext>
                </a:extLst>
              </p14:cNvPr>
              <p14:cNvContentPartPr/>
              <p14:nvPr/>
            </p14:nvContentPartPr>
            <p14:xfrm>
              <a:off x="3455921" y="3432923"/>
              <a:ext cx="950369" cy="52946"/>
            </p14:xfrm>
          </p:contentPart>
        </mc:Choice>
        <mc:Fallback xmlns="">
          <p:pic>
            <p:nvPicPr>
              <p:cNvPr id="11" name="Encre 14">
                <a:extLst>
                  <a:ext uri="{FF2B5EF4-FFF2-40B4-BE49-F238E27FC236}">
                    <a16:creationId xmlns:a16="http://schemas.microsoft.com/office/drawing/2014/main" id="{7B568209-2C32-4489-62C6-97BF714ED5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1902" y="-12450877"/>
                <a:ext cx="1058046" cy="3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Encre 5">
                <a:extLst>
                  <a:ext uri="{FF2B5EF4-FFF2-40B4-BE49-F238E27FC236}">
                    <a16:creationId xmlns:a16="http://schemas.microsoft.com/office/drawing/2014/main" id="{2D06D92D-E690-B069-4245-A97EAF5E9962}"/>
                  </a:ext>
                </a:extLst>
              </p14:cNvPr>
              <p14:cNvContentPartPr/>
              <p14:nvPr/>
            </p14:nvContentPartPr>
            <p14:xfrm>
              <a:off x="6591689" y="4800245"/>
              <a:ext cx="1687809" cy="360"/>
            </p14:xfrm>
          </p:contentPart>
        </mc:Choice>
        <mc:Fallback xmlns="">
          <p:pic>
            <p:nvPicPr>
              <p:cNvPr id="26" name="Encre 5">
                <a:extLst>
                  <a:ext uri="{FF2B5EF4-FFF2-40B4-BE49-F238E27FC236}">
                    <a16:creationId xmlns:a16="http://schemas.microsoft.com/office/drawing/2014/main" id="{2D06D92D-E690-B069-4245-A97EAF5E996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37685" y="4692245"/>
                <a:ext cx="179545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Encre 10">
                <a:extLst>
                  <a:ext uri="{FF2B5EF4-FFF2-40B4-BE49-F238E27FC236}">
                    <a16:creationId xmlns:a16="http://schemas.microsoft.com/office/drawing/2014/main" id="{7EF7344A-F6F2-71F2-74B6-12E39D0BFA11}"/>
                  </a:ext>
                </a:extLst>
              </p14:cNvPr>
              <p14:cNvContentPartPr/>
              <p14:nvPr/>
            </p14:nvContentPartPr>
            <p14:xfrm>
              <a:off x="4470650" y="3428640"/>
              <a:ext cx="3808848" cy="360"/>
            </p14:xfrm>
          </p:contentPart>
        </mc:Choice>
        <mc:Fallback xmlns="">
          <p:pic>
            <p:nvPicPr>
              <p:cNvPr id="36" name="Encre 10">
                <a:extLst>
                  <a:ext uri="{FF2B5EF4-FFF2-40B4-BE49-F238E27FC236}">
                    <a16:creationId xmlns:a16="http://schemas.microsoft.com/office/drawing/2014/main" id="{7EF7344A-F6F2-71F2-74B6-12E39D0BFA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16644" y="3320640"/>
                <a:ext cx="39165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Encre 12">
                <a:extLst>
                  <a:ext uri="{FF2B5EF4-FFF2-40B4-BE49-F238E27FC236}">
                    <a16:creationId xmlns:a16="http://schemas.microsoft.com/office/drawing/2014/main" id="{D5B67653-E965-33CC-4727-E7FE7CC8DD46}"/>
                  </a:ext>
                </a:extLst>
              </p14:cNvPr>
              <p14:cNvContentPartPr/>
              <p14:nvPr/>
            </p14:nvContentPartPr>
            <p14:xfrm>
              <a:off x="4659348" y="5941588"/>
              <a:ext cx="3403263" cy="360"/>
            </p14:xfrm>
          </p:contentPart>
        </mc:Choice>
        <mc:Fallback xmlns="">
          <p:pic>
            <p:nvPicPr>
              <p:cNvPr id="37" name="Encre 12">
                <a:extLst>
                  <a:ext uri="{FF2B5EF4-FFF2-40B4-BE49-F238E27FC236}">
                    <a16:creationId xmlns:a16="http://schemas.microsoft.com/office/drawing/2014/main" id="{D5B67653-E965-33CC-4727-E7FE7CC8DD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05351" y="5833588"/>
                <a:ext cx="3510897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reeform 9">
            <a:extLst>
              <a:ext uri="{FF2B5EF4-FFF2-40B4-BE49-F238E27FC236}">
                <a16:creationId xmlns:a16="http://schemas.microsoft.com/office/drawing/2014/main" id="{57A473C5-D0F9-0436-F55B-04F80227F5F2}"/>
              </a:ext>
            </a:extLst>
          </p:cNvPr>
          <p:cNvSpPr/>
          <p:nvPr/>
        </p:nvSpPr>
        <p:spPr>
          <a:xfrm rot="15013364">
            <a:off x="2741466" y="4071304"/>
            <a:ext cx="2257781" cy="1306060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FC9CB61-1CC0-13C3-2A89-F50F6D83FFCC}"/>
              </a:ext>
            </a:extLst>
          </p:cNvPr>
          <p:cNvSpPr/>
          <p:nvPr/>
        </p:nvSpPr>
        <p:spPr>
          <a:xfrm rot="15013364">
            <a:off x="5220299" y="4231818"/>
            <a:ext cx="386800" cy="2313244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noFill/>
          <a:ln>
            <a:solidFill>
              <a:schemeClr val="tx2">
                <a:lumMod val="25000"/>
                <a:lumOff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B774F2C-4EA0-B185-9E63-01A94FE033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13064" cy="9924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Definition</a:t>
                </a:r>
                <a:r>
                  <a:rPr lang="en-US" sz="240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Past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some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IL" sz="2400">
                    <a:solidFill>
                      <a:schemeClr val="tx1"/>
                    </a:solidFill>
                  </a:rPr>
                  <a:t> </a:t>
                </a:r>
                <a:endParaRPr lang="en-US" sz="240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B774F2C-4EA0-B185-9E63-01A94FE03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13064" cy="992485"/>
              </a:xfrm>
              <a:blipFill>
                <a:blip r:embed="rId19"/>
                <a:stretch>
                  <a:fillRect l="-1192" t="-37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E89F9CAE-E44F-C756-29C0-01BDCC6F1FAD}"/>
              </a:ext>
            </a:extLst>
          </p:cNvPr>
          <p:cNvSpPr/>
          <p:nvPr/>
        </p:nvSpPr>
        <p:spPr>
          <a:xfrm>
            <a:off x="3940084" y="2916644"/>
            <a:ext cx="2645504" cy="3438626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D95EC5-4A46-4171-9348-27F4A5C9BB20}"/>
              </a:ext>
            </a:extLst>
          </p:cNvPr>
          <p:cNvSpPr/>
          <p:nvPr/>
        </p:nvSpPr>
        <p:spPr>
          <a:xfrm>
            <a:off x="6469370" y="4704439"/>
            <a:ext cx="171866" cy="152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93846B-4181-DEBF-8B66-9757E4517A35}"/>
              </a:ext>
            </a:extLst>
          </p:cNvPr>
          <p:cNvSpPr/>
          <p:nvPr/>
        </p:nvSpPr>
        <p:spPr>
          <a:xfrm>
            <a:off x="4292480" y="3400926"/>
            <a:ext cx="171866" cy="152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1CF115-8EF2-4BB0-DC79-5C4ED6FE65DC}"/>
              </a:ext>
            </a:extLst>
          </p:cNvPr>
          <p:cNvSpPr/>
          <p:nvPr/>
        </p:nvSpPr>
        <p:spPr>
          <a:xfrm rot="1938667">
            <a:off x="3918846" y="3713732"/>
            <a:ext cx="3119728" cy="8579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09975A-95C4-FFDF-AF5D-44522B74C7F6}"/>
                  </a:ext>
                </a:extLst>
              </p:cNvPr>
              <p:cNvSpPr txBox="1"/>
              <p:nvPr/>
            </p:nvSpPr>
            <p:spPr>
              <a:xfrm>
                <a:off x="4390740" y="2670049"/>
                <a:ext cx="271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09975A-95C4-FFDF-AF5D-44522B74C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40" y="2670049"/>
                <a:ext cx="271485" cy="430887"/>
              </a:xfrm>
              <a:prstGeom prst="rect">
                <a:avLst/>
              </a:prstGeom>
              <a:blipFill>
                <a:blip r:embed="rId20"/>
                <a:stretch>
                  <a:fillRect l="-30435" r="-26087" b="-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9E6F939-4B39-E2E5-B34B-AE1384B2118B}"/>
                  </a:ext>
                </a:extLst>
              </p:cNvPr>
              <p:cNvSpPr txBox="1"/>
              <p:nvPr/>
            </p:nvSpPr>
            <p:spPr>
              <a:xfrm>
                <a:off x="2881280" y="3794289"/>
                <a:ext cx="4137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80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9E6F939-4B39-E2E5-B34B-AE1384B2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280" y="3794289"/>
                <a:ext cx="413797" cy="369332"/>
              </a:xfrm>
              <a:prstGeom prst="rect">
                <a:avLst/>
              </a:prstGeom>
              <a:blipFill>
                <a:blip r:embed="rId21"/>
                <a:stretch>
                  <a:fillRect l="-12121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6CCC40C-9948-8B8F-8D8F-6248BE22859C}"/>
              </a:ext>
            </a:extLst>
          </p:cNvPr>
          <p:cNvCxnSpPr>
            <a:cxnSpLocks/>
          </p:cNvCxnSpPr>
          <p:nvPr/>
        </p:nvCxnSpPr>
        <p:spPr>
          <a:xfrm>
            <a:off x="3443361" y="3980719"/>
            <a:ext cx="475686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7" name="Encre 9">
                <a:extLst>
                  <a:ext uri="{FF2B5EF4-FFF2-40B4-BE49-F238E27FC236}">
                    <a16:creationId xmlns:a16="http://schemas.microsoft.com/office/drawing/2014/main" id="{87A80DA4-6815-8C77-EAF6-F1C016C42CCC}"/>
                  </a:ext>
                </a:extLst>
              </p14:cNvPr>
              <p14:cNvContentPartPr/>
              <p14:nvPr/>
            </p14:nvContentPartPr>
            <p14:xfrm>
              <a:off x="3477677" y="3981034"/>
              <a:ext cx="2147273" cy="360"/>
            </p14:xfrm>
          </p:contentPart>
        </mc:Choice>
        <mc:Fallback xmlns="">
          <p:pic>
            <p:nvPicPr>
              <p:cNvPr id="137" name="Encre 9">
                <a:extLst>
                  <a:ext uri="{FF2B5EF4-FFF2-40B4-BE49-F238E27FC236}">
                    <a16:creationId xmlns:a16="http://schemas.microsoft.com/office/drawing/2014/main" id="{87A80DA4-6815-8C77-EAF6-F1C016C42C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23680" y="3873034"/>
                <a:ext cx="225490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8" name="Encre 5">
                <a:extLst>
                  <a:ext uri="{FF2B5EF4-FFF2-40B4-BE49-F238E27FC236}">
                    <a16:creationId xmlns:a16="http://schemas.microsoft.com/office/drawing/2014/main" id="{AC91281E-2A7F-D0D8-86D3-5847790F8C6A}"/>
                  </a:ext>
                </a:extLst>
              </p14:cNvPr>
              <p14:cNvContentPartPr/>
              <p14:nvPr/>
            </p14:nvContentPartPr>
            <p14:xfrm>
              <a:off x="5715577" y="4002359"/>
              <a:ext cx="2414333" cy="360"/>
            </p14:xfrm>
          </p:contentPart>
        </mc:Choice>
        <mc:Fallback xmlns="">
          <p:pic>
            <p:nvPicPr>
              <p:cNvPr id="138" name="Encre 5">
                <a:extLst>
                  <a:ext uri="{FF2B5EF4-FFF2-40B4-BE49-F238E27FC236}">
                    <a16:creationId xmlns:a16="http://schemas.microsoft.com/office/drawing/2014/main" id="{AC91281E-2A7F-D0D8-86D3-5847790F8C6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61565" y="3894359"/>
                <a:ext cx="252199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65D028A-D895-486C-2F1C-A89876962F23}"/>
                  </a:ext>
                </a:extLst>
              </p:cNvPr>
              <p:cNvSpPr txBox="1"/>
              <p:nvPr/>
            </p:nvSpPr>
            <p:spPr>
              <a:xfrm>
                <a:off x="2868359" y="5133512"/>
                <a:ext cx="413797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L" sz="280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65D028A-D895-486C-2F1C-A8987696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359" y="5133512"/>
                <a:ext cx="413797" cy="399084"/>
              </a:xfrm>
              <a:prstGeom prst="rect">
                <a:avLst/>
              </a:prstGeom>
              <a:blipFill>
                <a:blip r:embed="rId26"/>
                <a:stretch>
                  <a:fillRect l="-12121" r="-3030" b="-28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1" name="Encre 9">
                <a:extLst>
                  <a:ext uri="{FF2B5EF4-FFF2-40B4-BE49-F238E27FC236}">
                    <a16:creationId xmlns:a16="http://schemas.microsoft.com/office/drawing/2014/main" id="{51512ADF-4AA9-45B4-1BD7-F38D91AB2823}"/>
                  </a:ext>
                </a:extLst>
              </p14:cNvPr>
              <p14:cNvContentPartPr/>
              <p14:nvPr/>
            </p14:nvContentPartPr>
            <p14:xfrm>
              <a:off x="3464756" y="5320257"/>
              <a:ext cx="2779230" cy="360"/>
            </p14:xfrm>
          </p:contentPart>
        </mc:Choice>
        <mc:Fallback xmlns="">
          <p:pic>
            <p:nvPicPr>
              <p:cNvPr id="141" name="Encre 9">
                <a:extLst>
                  <a:ext uri="{FF2B5EF4-FFF2-40B4-BE49-F238E27FC236}">
                    <a16:creationId xmlns:a16="http://schemas.microsoft.com/office/drawing/2014/main" id="{51512ADF-4AA9-45B4-1BD7-F38D91AB282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10755" y="5212257"/>
                <a:ext cx="28868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2" name="Encre 5">
                <a:extLst>
                  <a:ext uri="{FF2B5EF4-FFF2-40B4-BE49-F238E27FC236}">
                    <a16:creationId xmlns:a16="http://schemas.microsoft.com/office/drawing/2014/main" id="{BE4AD430-9EF1-D2AC-D437-2C309D840E73}"/>
                  </a:ext>
                </a:extLst>
              </p14:cNvPr>
              <p14:cNvContentPartPr/>
              <p14:nvPr/>
            </p14:nvContentPartPr>
            <p14:xfrm>
              <a:off x="6351795" y="5354130"/>
              <a:ext cx="1783442" cy="360"/>
            </p14:xfrm>
          </p:contentPart>
        </mc:Choice>
        <mc:Fallback xmlns="">
          <p:pic>
            <p:nvPicPr>
              <p:cNvPr id="142" name="Encre 5">
                <a:extLst>
                  <a:ext uri="{FF2B5EF4-FFF2-40B4-BE49-F238E27FC236}">
                    <a16:creationId xmlns:a16="http://schemas.microsoft.com/office/drawing/2014/main" id="{BE4AD430-9EF1-D2AC-D437-2C309D840E7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97784" y="5246130"/>
                <a:ext cx="1891104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8DA901E-CB3F-5D72-E2D8-DE7D328C11E5}"/>
                  </a:ext>
                </a:extLst>
              </p:cNvPr>
              <p:cNvSpPr txBox="1"/>
              <p:nvPr/>
            </p:nvSpPr>
            <p:spPr>
              <a:xfrm>
                <a:off x="2881280" y="6161403"/>
                <a:ext cx="4137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80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8DA901E-CB3F-5D72-E2D8-DE7D328C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280" y="6161403"/>
                <a:ext cx="413797" cy="369332"/>
              </a:xfrm>
              <a:prstGeom prst="rect">
                <a:avLst/>
              </a:prstGeom>
              <a:blipFill>
                <a:blip r:embed="rId31"/>
                <a:stretch>
                  <a:fillRect l="-18182" r="-3030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5" name="Encre 9">
                <a:extLst>
                  <a:ext uri="{FF2B5EF4-FFF2-40B4-BE49-F238E27FC236}">
                    <a16:creationId xmlns:a16="http://schemas.microsoft.com/office/drawing/2014/main" id="{9D1CB80E-8F9E-BB2A-4738-9DFE3AE172DC}"/>
                  </a:ext>
                </a:extLst>
              </p14:cNvPr>
              <p14:cNvContentPartPr/>
              <p14:nvPr/>
            </p14:nvContentPartPr>
            <p14:xfrm>
              <a:off x="3477677" y="6348148"/>
              <a:ext cx="782183" cy="360"/>
            </p14:xfrm>
          </p:contentPart>
        </mc:Choice>
        <mc:Fallback xmlns="">
          <p:pic>
            <p:nvPicPr>
              <p:cNvPr id="145" name="Encre 9">
                <a:extLst>
                  <a:ext uri="{FF2B5EF4-FFF2-40B4-BE49-F238E27FC236}">
                    <a16:creationId xmlns:a16="http://schemas.microsoft.com/office/drawing/2014/main" id="{9D1CB80E-8F9E-BB2A-4738-9DFE3AE172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3684" y="6240148"/>
                <a:ext cx="88981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6" name="Encre 5">
                <a:extLst>
                  <a:ext uri="{FF2B5EF4-FFF2-40B4-BE49-F238E27FC236}">
                    <a16:creationId xmlns:a16="http://schemas.microsoft.com/office/drawing/2014/main" id="{F0BA9515-10E6-44A6-BB90-9AFF4CC85C1D}"/>
                  </a:ext>
                </a:extLst>
              </p14:cNvPr>
              <p14:cNvContentPartPr/>
              <p14:nvPr/>
            </p14:nvContentPartPr>
            <p14:xfrm>
              <a:off x="4417083" y="6354887"/>
              <a:ext cx="3645528" cy="360"/>
            </p14:xfrm>
          </p:contentPart>
        </mc:Choice>
        <mc:Fallback xmlns="">
          <p:pic>
            <p:nvPicPr>
              <p:cNvPr id="146" name="Encre 5">
                <a:extLst>
                  <a:ext uri="{FF2B5EF4-FFF2-40B4-BE49-F238E27FC236}">
                    <a16:creationId xmlns:a16="http://schemas.microsoft.com/office/drawing/2014/main" id="{F0BA9515-10E6-44A6-BB90-9AFF4CC85C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63065" y="6246887"/>
                <a:ext cx="3753205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60790A-9743-07E7-1514-2926701FD8F0}"/>
              </a:ext>
            </a:extLst>
          </p:cNvPr>
          <p:cNvCxnSpPr>
            <a:cxnSpLocks/>
          </p:cNvCxnSpPr>
          <p:nvPr/>
        </p:nvCxnSpPr>
        <p:spPr>
          <a:xfrm>
            <a:off x="3430717" y="5338383"/>
            <a:ext cx="475686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D593E2-42A9-1E16-8162-6A4ACA21AB31}"/>
              </a:ext>
            </a:extLst>
          </p:cNvPr>
          <p:cNvCxnSpPr>
            <a:cxnSpLocks/>
          </p:cNvCxnSpPr>
          <p:nvPr/>
        </p:nvCxnSpPr>
        <p:spPr>
          <a:xfrm>
            <a:off x="3418073" y="6379156"/>
            <a:ext cx="475686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980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8"/>
    </mc:Choice>
    <mc:Fallback xmlns="">
      <p:transition spd="slow" advTm="28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10" grpId="0" animBg="1"/>
      <p:bldP spid="13" grpId="0" animBg="1"/>
      <p:bldP spid="14" grpId="0" build="p"/>
      <p:bldP spid="9" grpId="0" animBg="1"/>
      <p:bldP spid="3" grpId="0" animBg="1"/>
      <p:bldP spid="17" grpId="0" animBg="1"/>
      <p:bldP spid="18" grpId="0" animBg="1"/>
      <p:bldP spid="20" grpId="0"/>
      <p:bldP spid="135" grpId="0"/>
      <p:bldP spid="139" grpId="0"/>
      <p:bldP spid="1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A2B0B-E636-4928-20B7-C039F3258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97">
            <a:extLst>
              <a:ext uri="{FF2B5EF4-FFF2-40B4-BE49-F238E27FC236}">
                <a16:creationId xmlns:a16="http://schemas.microsoft.com/office/drawing/2014/main" id="{14443F85-A447-6CE4-994B-6C628B5DB7DA}"/>
              </a:ext>
            </a:extLst>
          </p:cNvPr>
          <p:cNvSpPr/>
          <p:nvPr/>
        </p:nvSpPr>
        <p:spPr>
          <a:xfrm>
            <a:off x="6352779" y="3067310"/>
            <a:ext cx="1777004" cy="2927389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  <a:gd name="connsiteX0" fmla="*/ 21190 w 2345005"/>
              <a:gd name="connsiteY0" fmla="*/ 0 h 1553967"/>
              <a:gd name="connsiteX1" fmla="*/ 335984 w 2345005"/>
              <a:gd name="connsiteY1" fmla="*/ 239842 h 1553967"/>
              <a:gd name="connsiteX2" fmla="*/ 2344666 w 2345005"/>
              <a:gd name="connsiteY2" fmla="*/ 869429 h 1553967"/>
              <a:gd name="connsiteX3" fmla="*/ 58575 w 2345005"/>
              <a:gd name="connsiteY3" fmla="*/ 1553967 h 1553967"/>
              <a:gd name="connsiteX0" fmla="*/ 21190 w 2345005"/>
              <a:gd name="connsiteY0" fmla="*/ 0 h 1553967"/>
              <a:gd name="connsiteX1" fmla="*/ 335984 w 2345005"/>
              <a:gd name="connsiteY1" fmla="*/ 239842 h 1553967"/>
              <a:gd name="connsiteX2" fmla="*/ 2344666 w 2345005"/>
              <a:gd name="connsiteY2" fmla="*/ 869429 h 1553967"/>
              <a:gd name="connsiteX3" fmla="*/ 58575 w 2345005"/>
              <a:gd name="connsiteY3" fmla="*/ 1553967 h 1553967"/>
              <a:gd name="connsiteX0" fmla="*/ 21190 w 2345005"/>
              <a:gd name="connsiteY0" fmla="*/ 0 h 1873654"/>
              <a:gd name="connsiteX1" fmla="*/ 335984 w 2345005"/>
              <a:gd name="connsiteY1" fmla="*/ 239842 h 1873654"/>
              <a:gd name="connsiteX2" fmla="*/ 2344666 w 2345005"/>
              <a:gd name="connsiteY2" fmla="*/ 869429 h 1873654"/>
              <a:gd name="connsiteX3" fmla="*/ 382063 w 2345005"/>
              <a:gd name="connsiteY3" fmla="*/ 1873654 h 1873654"/>
              <a:gd name="connsiteX0" fmla="*/ 21190 w 2345005"/>
              <a:gd name="connsiteY0" fmla="*/ 0 h 1873654"/>
              <a:gd name="connsiteX1" fmla="*/ 335984 w 2345005"/>
              <a:gd name="connsiteY1" fmla="*/ 239842 h 1873654"/>
              <a:gd name="connsiteX2" fmla="*/ 2344666 w 2345005"/>
              <a:gd name="connsiteY2" fmla="*/ 869429 h 1873654"/>
              <a:gd name="connsiteX3" fmla="*/ 382063 w 2345005"/>
              <a:gd name="connsiteY3" fmla="*/ 1873654 h 1873654"/>
              <a:gd name="connsiteX0" fmla="*/ 21190 w 2350614"/>
              <a:gd name="connsiteY0" fmla="*/ 0 h 1873654"/>
              <a:gd name="connsiteX1" fmla="*/ 335984 w 2350614"/>
              <a:gd name="connsiteY1" fmla="*/ 239842 h 1873654"/>
              <a:gd name="connsiteX2" fmla="*/ 2344666 w 2350614"/>
              <a:gd name="connsiteY2" fmla="*/ 869429 h 1873654"/>
              <a:gd name="connsiteX3" fmla="*/ 604999 w 2350614"/>
              <a:gd name="connsiteY3" fmla="*/ 1485552 h 1873654"/>
              <a:gd name="connsiteX4" fmla="*/ 382063 w 2350614"/>
              <a:gd name="connsiteY4" fmla="*/ 1873654 h 1873654"/>
              <a:gd name="connsiteX0" fmla="*/ 21190 w 2350614"/>
              <a:gd name="connsiteY0" fmla="*/ 0 h 1833693"/>
              <a:gd name="connsiteX1" fmla="*/ 335984 w 2350614"/>
              <a:gd name="connsiteY1" fmla="*/ 239842 h 1833693"/>
              <a:gd name="connsiteX2" fmla="*/ 2344666 w 2350614"/>
              <a:gd name="connsiteY2" fmla="*/ 869429 h 1833693"/>
              <a:gd name="connsiteX3" fmla="*/ 604999 w 2350614"/>
              <a:gd name="connsiteY3" fmla="*/ 1485552 h 1833693"/>
              <a:gd name="connsiteX4" fmla="*/ 1577564 w 2350614"/>
              <a:gd name="connsiteY4" fmla="*/ 1833693 h 183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614" h="1833693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231851" y="667361"/>
                  <a:pt x="2344666" y="869429"/>
                </a:cubicBezTo>
                <a:cubicBezTo>
                  <a:pt x="2457481" y="1071497"/>
                  <a:pt x="932099" y="1318181"/>
                  <a:pt x="604999" y="1485552"/>
                </a:cubicBezTo>
                <a:cubicBezTo>
                  <a:pt x="277899" y="1652923"/>
                  <a:pt x="1682699" y="1763459"/>
                  <a:pt x="1577564" y="183369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00C49BA-5BBD-4C4D-7CBE-C441A668EAD1}"/>
              </a:ext>
            </a:extLst>
          </p:cNvPr>
          <p:cNvSpPr/>
          <p:nvPr/>
        </p:nvSpPr>
        <p:spPr>
          <a:xfrm>
            <a:off x="584627" y="3178593"/>
            <a:ext cx="1777004" cy="2927389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  <a:gd name="connsiteX0" fmla="*/ 21190 w 2345005"/>
              <a:gd name="connsiteY0" fmla="*/ 0 h 1553967"/>
              <a:gd name="connsiteX1" fmla="*/ 335984 w 2345005"/>
              <a:gd name="connsiteY1" fmla="*/ 239842 h 1553967"/>
              <a:gd name="connsiteX2" fmla="*/ 2344666 w 2345005"/>
              <a:gd name="connsiteY2" fmla="*/ 869429 h 1553967"/>
              <a:gd name="connsiteX3" fmla="*/ 58575 w 2345005"/>
              <a:gd name="connsiteY3" fmla="*/ 1553967 h 1553967"/>
              <a:gd name="connsiteX0" fmla="*/ 21190 w 2345005"/>
              <a:gd name="connsiteY0" fmla="*/ 0 h 1553967"/>
              <a:gd name="connsiteX1" fmla="*/ 335984 w 2345005"/>
              <a:gd name="connsiteY1" fmla="*/ 239842 h 1553967"/>
              <a:gd name="connsiteX2" fmla="*/ 2344666 w 2345005"/>
              <a:gd name="connsiteY2" fmla="*/ 869429 h 1553967"/>
              <a:gd name="connsiteX3" fmla="*/ 58575 w 2345005"/>
              <a:gd name="connsiteY3" fmla="*/ 1553967 h 1553967"/>
              <a:gd name="connsiteX0" fmla="*/ 21190 w 2345005"/>
              <a:gd name="connsiteY0" fmla="*/ 0 h 1873654"/>
              <a:gd name="connsiteX1" fmla="*/ 335984 w 2345005"/>
              <a:gd name="connsiteY1" fmla="*/ 239842 h 1873654"/>
              <a:gd name="connsiteX2" fmla="*/ 2344666 w 2345005"/>
              <a:gd name="connsiteY2" fmla="*/ 869429 h 1873654"/>
              <a:gd name="connsiteX3" fmla="*/ 382063 w 2345005"/>
              <a:gd name="connsiteY3" fmla="*/ 1873654 h 1873654"/>
              <a:gd name="connsiteX0" fmla="*/ 21190 w 2345005"/>
              <a:gd name="connsiteY0" fmla="*/ 0 h 1873654"/>
              <a:gd name="connsiteX1" fmla="*/ 335984 w 2345005"/>
              <a:gd name="connsiteY1" fmla="*/ 239842 h 1873654"/>
              <a:gd name="connsiteX2" fmla="*/ 2344666 w 2345005"/>
              <a:gd name="connsiteY2" fmla="*/ 869429 h 1873654"/>
              <a:gd name="connsiteX3" fmla="*/ 382063 w 2345005"/>
              <a:gd name="connsiteY3" fmla="*/ 1873654 h 1873654"/>
              <a:gd name="connsiteX0" fmla="*/ 21190 w 2350614"/>
              <a:gd name="connsiteY0" fmla="*/ 0 h 1873654"/>
              <a:gd name="connsiteX1" fmla="*/ 335984 w 2350614"/>
              <a:gd name="connsiteY1" fmla="*/ 239842 h 1873654"/>
              <a:gd name="connsiteX2" fmla="*/ 2344666 w 2350614"/>
              <a:gd name="connsiteY2" fmla="*/ 869429 h 1873654"/>
              <a:gd name="connsiteX3" fmla="*/ 604999 w 2350614"/>
              <a:gd name="connsiteY3" fmla="*/ 1485552 h 1873654"/>
              <a:gd name="connsiteX4" fmla="*/ 382063 w 2350614"/>
              <a:gd name="connsiteY4" fmla="*/ 1873654 h 1873654"/>
              <a:gd name="connsiteX0" fmla="*/ 21190 w 2350614"/>
              <a:gd name="connsiteY0" fmla="*/ 0 h 1833693"/>
              <a:gd name="connsiteX1" fmla="*/ 335984 w 2350614"/>
              <a:gd name="connsiteY1" fmla="*/ 239842 h 1833693"/>
              <a:gd name="connsiteX2" fmla="*/ 2344666 w 2350614"/>
              <a:gd name="connsiteY2" fmla="*/ 869429 h 1833693"/>
              <a:gd name="connsiteX3" fmla="*/ 604999 w 2350614"/>
              <a:gd name="connsiteY3" fmla="*/ 1485552 h 1833693"/>
              <a:gd name="connsiteX4" fmla="*/ 1577564 w 2350614"/>
              <a:gd name="connsiteY4" fmla="*/ 1833693 h 183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614" h="1833693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231851" y="667361"/>
                  <a:pt x="2344666" y="869429"/>
                </a:cubicBezTo>
                <a:cubicBezTo>
                  <a:pt x="2457481" y="1071497"/>
                  <a:pt x="932099" y="1318181"/>
                  <a:pt x="604999" y="1485552"/>
                </a:cubicBezTo>
                <a:cubicBezTo>
                  <a:pt x="277899" y="1652923"/>
                  <a:pt x="1682699" y="1763459"/>
                  <a:pt x="1577564" y="183369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2AC87-1FB3-FC2B-BA89-7E6D35F5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C9-C227-7943-9CF3-A176F98A43A2}" type="slidenum">
              <a:rPr lang="en-IL" smtClean="0"/>
              <a:t>24</a:t>
            </a:fld>
            <a:endParaRPr lang="en-IL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8F72EA-63BD-BE2B-2F50-14343C31D18A}"/>
              </a:ext>
            </a:extLst>
          </p:cNvPr>
          <p:cNvCxnSpPr>
            <a:cxnSpLocks/>
          </p:cNvCxnSpPr>
          <p:nvPr/>
        </p:nvCxnSpPr>
        <p:spPr>
          <a:xfrm>
            <a:off x="603364" y="3934814"/>
            <a:ext cx="4140660" cy="1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C801A8-6EA1-07DD-7ADA-69FC58516305}"/>
              </a:ext>
            </a:extLst>
          </p:cNvPr>
          <p:cNvCxnSpPr>
            <a:cxnSpLocks/>
          </p:cNvCxnSpPr>
          <p:nvPr/>
        </p:nvCxnSpPr>
        <p:spPr>
          <a:xfrm>
            <a:off x="603364" y="4770075"/>
            <a:ext cx="414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F25935-AB39-6AA4-26CF-D09CF5EFFF53}"/>
              </a:ext>
            </a:extLst>
          </p:cNvPr>
          <p:cNvCxnSpPr>
            <a:cxnSpLocks/>
          </p:cNvCxnSpPr>
          <p:nvPr/>
        </p:nvCxnSpPr>
        <p:spPr>
          <a:xfrm>
            <a:off x="589791" y="5575419"/>
            <a:ext cx="4154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561B49-9654-C1EF-55B5-9C7DEDBEA990}"/>
                  </a:ext>
                </a:extLst>
              </p:cNvPr>
              <p:cNvSpPr txBox="1"/>
              <p:nvPr/>
            </p:nvSpPr>
            <p:spPr>
              <a:xfrm>
                <a:off x="193079" y="3790236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DD9704A-6069-A9EF-4ED1-D6E42F3D2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9" y="3790236"/>
                <a:ext cx="142795" cy="307777"/>
              </a:xfrm>
              <a:prstGeom prst="rect">
                <a:avLst/>
              </a:prstGeom>
              <a:blipFill>
                <a:blip r:embed="rId4"/>
                <a:stretch>
                  <a:fillRect l="-41667" r="-33333"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E21B3C7-0B8C-1466-0B5B-49F5218A4031}"/>
                  </a:ext>
                </a:extLst>
              </p:cNvPr>
              <p:cNvSpPr txBox="1"/>
              <p:nvPr/>
            </p:nvSpPr>
            <p:spPr>
              <a:xfrm>
                <a:off x="193748" y="4581597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BF308E-3627-1AA7-4D3F-100783FEB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48" y="4581597"/>
                <a:ext cx="150233" cy="307777"/>
              </a:xfrm>
              <a:prstGeom prst="rect">
                <a:avLst/>
              </a:prstGeom>
              <a:blipFill>
                <a:blip r:embed="rId5"/>
                <a:stretch>
                  <a:fillRect l="-58333" r="-58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9BD0CF-92F9-216C-C9C2-49F89737CF3F}"/>
                  </a:ext>
                </a:extLst>
              </p:cNvPr>
              <p:cNvSpPr txBox="1"/>
              <p:nvPr/>
            </p:nvSpPr>
            <p:spPr>
              <a:xfrm>
                <a:off x="200562" y="5343042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B36B86-2C4A-0BFF-3102-32331B18B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2" y="5343042"/>
                <a:ext cx="201465" cy="307777"/>
              </a:xfrm>
              <a:prstGeom prst="rect">
                <a:avLst/>
              </a:prstGeom>
              <a:blipFill>
                <a:blip r:embed="rId6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2428AC-8738-E119-B073-996047472DE8}"/>
                  </a:ext>
                </a:extLst>
              </p:cNvPr>
              <p:cNvSpPr txBox="1"/>
              <p:nvPr/>
            </p:nvSpPr>
            <p:spPr>
              <a:xfrm>
                <a:off x="169356" y="2911648"/>
                <a:ext cx="287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32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539F56-0D2B-DAB5-1C9D-B18A07C1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6" y="2911648"/>
                <a:ext cx="287963" cy="492443"/>
              </a:xfrm>
              <a:prstGeom prst="rect">
                <a:avLst/>
              </a:prstGeom>
              <a:blipFill>
                <a:blip r:embed="rId7"/>
                <a:stretch>
                  <a:fillRect l="-17391" r="-17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2877EA-9656-94D6-D388-CF1CD5620C6F}"/>
                  </a:ext>
                </a:extLst>
              </p:cNvPr>
              <p:cNvSpPr txBox="1"/>
              <p:nvPr/>
            </p:nvSpPr>
            <p:spPr>
              <a:xfrm>
                <a:off x="5298120" y="2861003"/>
                <a:ext cx="287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IL" sz="32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C27E43-6879-FC15-8B87-A0B4EDF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20" y="2861003"/>
                <a:ext cx="287963" cy="492443"/>
              </a:xfrm>
              <a:prstGeom prst="rect">
                <a:avLst/>
              </a:prstGeom>
              <a:blipFill>
                <a:blip r:embed="rId8"/>
                <a:stretch>
                  <a:fillRect l="-21739" t="-2564" r="-17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Encre 2">
                <a:extLst>
                  <a:ext uri="{FF2B5EF4-FFF2-40B4-BE49-F238E27FC236}">
                    <a16:creationId xmlns:a16="http://schemas.microsoft.com/office/drawing/2014/main" id="{0C8130C7-42F4-5A33-EFC4-103579A237C7}"/>
                  </a:ext>
                </a:extLst>
              </p14:cNvPr>
              <p14:cNvContentPartPr/>
              <p14:nvPr/>
            </p14:nvContentPartPr>
            <p14:xfrm>
              <a:off x="579332" y="4769300"/>
              <a:ext cx="1720148" cy="360"/>
            </p14:xfrm>
          </p:contentPart>
        </mc:Choice>
        <mc:Fallback xmlns="">
          <p:pic>
            <p:nvPicPr>
              <p:cNvPr id="64" name="Encre 2">
                <a:extLst>
                  <a:ext uri="{FF2B5EF4-FFF2-40B4-BE49-F238E27FC236}">
                    <a16:creationId xmlns:a16="http://schemas.microsoft.com/office/drawing/2014/main" id="{4024E668-1D80-A4DA-04E0-073DAD8EEA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341" y="4661300"/>
                <a:ext cx="182777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Encre 5">
                <a:extLst>
                  <a:ext uri="{FF2B5EF4-FFF2-40B4-BE49-F238E27FC236}">
                    <a16:creationId xmlns:a16="http://schemas.microsoft.com/office/drawing/2014/main" id="{311A0355-20D4-C2DF-9A9A-9D2AB3A2B32C}"/>
                  </a:ext>
                </a:extLst>
              </p14:cNvPr>
              <p14:cNvContentPartPr/>
              <p14:nvPr/>
            </p14:nvContentPartPr>
            <p14:xfrm>
              <a:off x="2382887" y="4774835"/>
              <a:ext cx="2311885" cy="360"/>
            </p14:xfrm>
          </p:contentPart>
        </mc:Choice>
        <mc:Fallback xmlns="">
          <p:pic>
            <p:nvPicPr>
              <p:cNvPr id="66" name="Encre 5">
                <a:extLst>
                  <a:ext uri="{FF2B5EF4-FFF2-40B4-BE49-F238E27FC236}">
                    <a16:creationId xmlns:a16="http://schemas.microsoft.com/office/drawing/2014/main" id="{500BB84C-2FD6-CE40-FC20-B31FE7B1E9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8879" y="4666835"/>
                <a:ext cx="24195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Encre 9">
                <a:extLst>
                  <a:ext uri="{FF2B5EF4-FFF2-40B4-BE49-F238E27FC236}">
                    <a16:creationId xmlns:a16="http://schemas.microsoft.com/office/drawing/2014/main" id="{504ABD95-796D-CA75-3394-FE28F87C4163}"/>
                  </a:ext>
                </a:extLst>
              </p14:cNvPr>
              <p14:cNvContentPartPr/>
              <p14:nvPr/>
            </p14:nvContentPartPr>
            <p14:xfrm>
              <a:off x="615823" y="3908722"/>
              <a:ext cx="813351" cy="360"/>
            </p14:xfrm>
          </p:contentPart>
        </mc:Choice>
        <mc:Fallback xmlns="">
          <p:pic>
            <p:nvPicPr>
              <p:cNvPr id="68" name="Encre 9">
                <a:extLst>
                  <a:ext uri="{FF2B5EF4-FFF2-40B4-BE49-F238E27FC236}">
                    <a16:creationId xmlns:a16="http://schemas.microsoft.com/office/drawing/2014/main" id="{F0240B76-E427-F409-421F-8920D02C09C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1840" y="3800722"/>
                <a:ext cx="92095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" name="Encre 10">
                <a:extLst>
                  <a:ext uri="{FF2B5EF4-FFF2-40B4-BE49-F238E27FC236}">
                    <a16:creationId xmlns:a16="http://schemas.microsoft.com/office/drawing/2014/main" id="{E307E4FA-9587-E102-367D-AC572F549251}"/>
                  </a:ext>
                </a:extLst>
              </p14:cNvPr>
              <p14:cNvContentPartPr/>
              <p14:nvPr/>
            </p14:nvContentPartPr>
            <p14:xfrm>
              <a:off x="1508485" y="3916453"/>
              <a:ext cx="3236624" cy="360"/>
            </p14:xfrm>
          </p:contentPart>
        </mc:Choice>
        <mc:Fallback xmlns="">
          <p:pic>
            <p:nvPicPr>
              <p:cNvPr id="69" name="Encre 10">
                <a:extLst>
                  <a:ext uri="{FF2B5EF4-FFF2-40B4-BE49-F238E27FC236}">
                    <a16:creationId xmlns:a16="http://schemas.microsoft.com/office/drawing/2014/main" id="{E307E4FA-9587-E102-367D-AC572F54925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54481" y="3808453"/>
                <a:ext cx="33442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Encre 12">
                <a:extLst>
                  <a:ext uri="{FF2B5EF4-FFF2-40B4-BE49-F238E27FC236}">
                    <a16:creationId xmlns:a16="http://schemas.microsoft.com/office/drawing/2014/main" id="{41CA168D-0BFE-F48A-ABBE-05EE7C94D07F}"/>
                  </a:ext>
                </a:extLst>
              </p14:cNvPr>
              <p14:cNvContentPartPr/>
              <p14:nvPr/>
            </p14:nvContentPartPr>
            <p14:xfrm>
              <a:off x="1099549" y="5580550"/>
              <a:ext cx="3622250" cy="360"/>
            </p14:xfrm>
          </p:contentPart>
        </mc:Choice>
        <mc:Fallback xmlns="">
          <p:pic>
            <p:nvPicPr>
              <p:cNvPr id="70" name="Encre 12">
                <a:extLst>
                  <a:ext uri="{FF2B5EF4-FFF2-40B4-BE49-F238E27FC236}">
                    <a16:creationId xmlns:a16="http://schemas.microsoft.com/office/drawing/2014/main" id="{F6B21306-DB6A-9C5F-C6A2-5E3351D841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5550" y="5472550"/>
                <a:ext cx="372988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" name="Encre 14">
                <a:extLst>
                  <a:ext uri="{FF2B5EF4-FFF2-40B4-BE49-F238E27FC236}">
                    <a16:creationId xmlns:a16="http://schemas.microsoft.com/office/drawing/2014/main" id="{8AA1505C-4748-4E77-5F59-9276687C1DD5}"/>
                  </a:ext>
                </a:extLst>
              </p14:cNvPr>
              <p14:cNvContentPartPr/>
              <p14:nvPr/>
            </p14:nvContentPartPr>
            <p14:xfrm>
              <a:off x="579427" y="5583742"/>
              <a:ext cx="395697" cy="360"/>
            </p14:xfrm>
          </p:contentPart>
        </mc:Choice>
        <mc:Fallback xmlns="">
          <p:pic>
            <p:nvPicPr>
              <p:cNvPr id="71" name="Encre 14">
                <a:extLst>
                  <a:ext uri="{FF2B5EF4-FFF2-40B4-BE49-F238E27FC236}">
                    <a16:creationId xmlns:a16="http://schemas.microsoft.com/office/drawing/2014/main" id="{D87A1E1A-CD8D-452A-A0A3-F13120DD41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468" y="5475742"/>
                <a:ext cx="503255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itle 17">
            <a:extLst>
              <a:ext uri="{FF2B5EF4-FFF2-40B4-BE49-F238E27FC236}">
                <a16:creationId xmlns:a16="http://schemas.microsoft.com/office/drawing/2014/main" id="{22540B4B-4FBA-9B40-E6D2-F848ADF2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Delaying the Future in TSO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0896DC-53C9-1008-C111-ADC2F6F41468}"/>
                  </a:ext>
                </a:extLst>
              </p:cNvPr>
              <p:cNvSpPr txBox="1"/>
              <p:nvPr/>
            </p:nvSpPr>
            <p:spPr>
              <a:xfrm>
                <a:off x="750013" y="1735249"/>
                <a:ext cx="1072728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L" sz="2400" b="1"/>
                  <a:t>Theorem :</a:t>
                </a:r>
                <a:r>
                  <a:rPr lang="en-IL" sz="2400"/>
                  <a:t> For every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sz="2400"/>
                  <a:t> of nodes in a run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 sz="2400"/>
                  <a:t> of protocol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sz="2400"/>
                  <a:t>, and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L" sz="2400"/>
                  <a:t>: There exists an indistinguishable run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IL" sz="240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sz="2400"/>
                  <a:t> </a:t>
                </a:r>
                <a:r>
                  <a:rPr lang="en-US" sz="2400"/>
                  <a:t>in which </a:t>
                </a:r>
                <a:r>
                  <a:rPr lang="en-IL" sz="2400"/>
                  <a:t>events outside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AE49FE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Past</m:t>
                    </m:r>
                    <m:d>
                      <m:dPr>
                        <m:ctrlPr>
                          <a:rPr lang="en-US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IL" sz="2400">
                    <a:solidFill>
                      <a:srgbClr val="AE49FE"/>
                    </a:solidFill>
                  </a:rPr>
                  <a:t> </a:t>
                </a:r>
                <a:r>
                  <a:rPr lang="en-IL" sz="2400"/>
                  <a:t>are </a:t>
                </a:r>
                <a:r>
                  <a:rPr lang="en-IL" sz="2400">
                    <a:solidFill>
                      <a:srgbClr val="AE4AFE"/>
                    </a:solidFill>
                  </a:rPr>
                  <a:t>delayed</a:t>
                </a:r>
                <a:r>
                  <a:rPr lang="en-IL" sz="2400"/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L" sz="2400"/>
                  <a:t>.</a:t>
                </a:r>
                <a:endParaRPr lang="en-US" sz="1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0896DC-53C9-1008-C111-ADC2F6F41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13" y="1735249"/>
                <a:ext cx="10727284" cy="1200329"/>
              </a:xfrm>
              <a:prstGeom prst="rect">
                <a:avLst/>
              </a:prstGeom>
              <a:blipFill>
                <a:blip r:embed="rId21"/>
                <a:stretch>
                  <a:fillRect l="-947" t="-4167" b="-104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12B45D-B859-0828-CEC5-A9FA954F953B}"/>
                  </a:ext>
                </a:extLst>
              </p:cNvPr>
              <p:cNvSpPr txBox="1"/>
              <p:nvPr/>
            </p:nvSpPr>
            <p:spPr>
              <a:xfrm>
                <a:off x="41765" y="4170611"/>
                <a:ext cx="4137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0595F5-8489-47EC-6D3D-9C54ACDC8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" y="4170611"/>
                <a:ext cx="413797" cy="307777"/>
              </a:xfrm>
              <a:prstGeom prst="rect">
                <a:avLst/>
              </a:prstGeom>
              <a:blipFill>
                <a:blip r:embed="rId2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4275F0-1AF2-5A6E-3178-A1620D9E626E}"/>
              </a:ext>
            </a:extLst>
          </p:cNvPr>
          <p:cNvCxnSpPr>
            <a:cxnSpLocks/>
          </p:cNvCxnSpPr>
          <p:nvPr/>
        </p:nvCxnSpPr>
        <p:spPr>
          <a:xfrm>
            <a:off x="603846" y="4357041"/>
            <a:ext cx="4140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ACA2CB-B804-16AE-6DEC-68EEC7966AB7}"/>
                  </a:ext>
                </a:extLst>
              </p:cNvPr>
              <p:cNvSpPr txBox="1"/>
              <p:nvPr/>
            </p:nvSpPr>
            <p:spPr>
              <a:xfrm>
                <a:off x="80127" y="4984031"/>
                <a:ext cx="413797" cy="332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8597FA-1EFD-9861-669A-A1D843102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" y="4984031"/>
                <a:ext cx="413797" cy="332463"/>
              </a:xfrm>
              <a:prstGeom prst="rect">
                <a:avLst/>
              </a:prstGeom>
              <a:blipFill>
                <a:blip r:embed="rId23"/>
                <a:stretch>
                  <a:fillRect b="-259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167BF7-7BF1-5ED3-D2FA-270B47467D06}"/>
              </a:ext>
            </a:extLst>
          </p:cNvPr>
          <p:cNvCxnSpPr>
            <a:cxnSpLocks/>
          </p:cNvCxnSpPr>
          <p:nvPr/>
        </p:nvCxnSpPr>
        <p:spPr>
          <a:xfrm>
            <a:off x="642208" y="5170461"/>
            <a:ext cx="4101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2C4304-A6C9-6F7D-65DB-75F4C6DEBC4E}"/>
                  </a:ext>
                </a:extLst>
              </p:cNvPr>
              <p:cNvSpPr txBox="1"/>
              <p:nvPr/>
            </p:nvSpPr>
            <p:spPr>
              <a:xfrm>
                <a:off x="27710" y="5797451"/>
                <a:ext cx="4137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B21FDD-6300-C356-E47E-4955F1B72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" y="5797451"/>
                <a:ext cx="413797" cy="307777"/>
              </a:xfrm>
              <a:prstGeom prst="rect">
                <a:avLst/>
              </a:prstGeom>
              <a:blipFill>
                <a:blip r:embed="rId24"/>
                <a:stretch>
                  <a:fillRect l="-6061" b="-16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EFDCB3-74B0-D859-3705-B9E7A0B0F7A4}"/>
              </a:ext>
            </a:extLst>
          </p:cNvPr>
          <p:cNvCxnSpPr>
            <a:cxnSpLocks/>
          </p:cNvCxnSpPr>
          <p:nvPr/>
        </p:nvCxnSpPr>
        <p:spPr>
          <a:xfrm>
            <a:off x="589791" y="5983881"/>
            <a:ext cx="4154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Encre 9">
                <a:extLst>
                  <a:ext uri="{FF2B5EF4-FFF2-40B4-BE49-F238E27FC236}">
                    <a16:creationId xmlns:a16="http://schemas.microsoft.com/office/drawing/2014/main" id="{29FFD169-4513-D990-4088-82E92933C079}"/>
                  </a:ext>
                </a:extLst>
              </p14:cNvPr>
              <p14:cNvContentPartPr/>
              <p14:nvPr/>
            </p14:nvContentPartPr>
            <p14:xfrm>
              <a:off x="638162" y="4357356"/>
              <a:ext cx="1476979" cy="360"/>
            </p14:xfrm>
          </p:contentPart>
        </mc:Choice>
        <mc:Fallback xmlns="">
          <p:pic>
            <p:nvPicPr>
              <p:cNvPr id="35" name="Encre 9">
                <a:extLst>
                  <a:ext uri="{FF2B5EF4-FFF2-40B4-BE49-F238E27FC236}">
                    <a16:creationId xmlns:a16="http://schemas.microsoft.com/office/drawing/2014/main" id="{C324C683-222C-C371-942C-80FF5B2CA34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4166" y="4249356"/>
                <a:ext cx="158461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Encre 9">
                <a:extLst>
                  <a:ext uri="{FF2B5EF4-FFF2-40B4-BE49-F238E27FC236}">
                    <a16:creationId xmlns:a16="http://schemas.microsoft.com/office/drawing/2014/main" id="{C81E1F1F-A8DE-BC55-EF1B-42045E0890D4}"/>
                  </a:ext>
                </a:extLst>
              </p14:cNvPr>
              <p14:cNvContentPartPr/>
              <p14:nvPr/>
            </p14:nvContentPartPr>
            <p14:xfrm>
              <a:off x="642209" y="6001101"/>
              <a:ext cx="880368" cy="360"/>
            </p14:xfrm>
          </p:contentPart>
        </mc:Choice>
        <mc:Fallback xmlns="">
          <p:pic>
            <p:nvPicPr>
              <p:cNvPr id="36" name="Encre 9">
                <a:extLst>
                  <a:ext uri="{FF2B5EF4-FFF2-40B4-BE49-F238E27FC236}">
                    <a16:creationId xmlns:a16="http://schemas.microsoft.com/office/drawing/2014/main" id="{481FA900-9D6F-4CA1-1F49-FE00A33817B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8221" y="5893101"/>
                <a:ext cx="987985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Encre 9">
                <a:extLst>
                  <a:ext uri="{FF2B5EF4-FFF2-40B4-BE49-F238E27FC236}">
                    <a16:creationId xmlns:a16="http://schemas.microsoft.com/office/drawing/2014/main" id="{DAF0EBFA-912C-1C2D-CB3C-18D5FBD52323}"/>
                  </a:ext>
                </a:extLst>
              </p14:cNvPr>
              <p14:cNvContentPartPr/>
              <p14:nvPr/>
            </p14:nvContentPartPr>
            <p14:xfrm>
              <a:off x="676523" y="5174617"/>
              <a:ext cx="846053" cy="360"/>
            </p14:xfrm>
          </p:contentPart>
        </mc:Choice>
        <mc:Fallback xmlns="">
          <p:pic>
            <p:nvPicPr>
              <p:cNvPr id="37" name="Encre 9">
                <a:extLst>
                  <a:ext uri="{FF2B5EF4-FFF2-40B4-BE49-F238E27FC236}">
                    <a16:creationId xmlns:a16="http://schemas.microsoft.com/office/drawing/2014/main" id="{850BC4DC-6224-65FC-B36D-7FAE76A6755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2543" y="5066617"/>
                <a:ext cx="953654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Encre 5">
                <a:extLst>
                  <a:ext uri="{FF2B5EF4-FFF2-40B4-BE49-F238E27FC236}">
                    <a16:creationId xmlns:a16="http://schemas.microsoft.com/office/drawing/2014/main" id="{C31ECA99-834A-678C-9002-C546A4CC2485}"/>
                  </a:ext>
                </a:extLst>
              </p14:cNvPr>
              <p14:cNvContentPartPr/>
              <p14:nvPr/>
            </p14:nvContentPartPr>
            <p14:xfrm>
              <a:off x="2221260" y="4363565"/>
              <a:ext cx="2414333" cy="360"/>
            </p14:xfrm>
          </p:contentPart>
        </mc:Choice>
        <mc:Fallback xmlns="">
          <p:pic>
            <p:nvPicPr>
              <p:cNvPr id="38" name="Encre 5">
                <a:extLst>
                  <a:ext uri="{FF2B5EF4-FFF2-40B4-BE49-F238E27FC236}">
                    <a16:creationId xmlns:a16="http://schemas.microsoft.com/office/drawing/2014/main" id="{C31ECA99-834A-678C-9002-C546A4CC248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67248" y="4255565"/>
                <a:ext cx="252199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Encre 5">
                <a:extLst>
                  <a:ext uri="{FF2B5EF4-FFF2-40B4-BE49-F238E27FC236}">
                    <a16:creationId xmlns:a16="http://schemas.microsoft.com/office/drawing/2014/main" id="{D0C241EC-D968-67AD-EF5D-E9EC2ABFFDC4}"/>
                  </a:ext>
                </a:extLst>
              </p14:cNvPr>
              <p14:cNvContentPartPr/>
              <p14:nvPr/>
            </p14:nvContentPartPr>
            <p14:xfrm>
              <a:off x="1629578" y="5182693"/>
              <a:ext cx="3042044" cy="360"/>
            </p14:xfrm>
          </p:contentPart>
        </mc:Choice>
        <mc:Fallback xmlns="">
          <p:pic>
            <p:nvPicPr>
              <p:cNvPr id="39" name="Encre 5">
                <a:extLst>
                  <a:ext uri="{FF2B5EF4-FFF2-40B4-BE49-F238E27FC236}">
                    <a16:creationId xmlns:a16="http://schemas.microsoft.com/office/drawing/2014/main" id="{D0C241EC-D968-67AD-EF5D-E9EC2ABFFDC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75571" y="5074693"/>
                <a:ext cx="314969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Encre 5">
                <a:extLst>
                  <a:ext uri="{FF2B5EF4-FFF2-40B4-BE49-F238E27FC236}">
                    <a16:creationId xmlns:a16="http://schemas.microsoft.com/office/drawing/2014/main" id="{5AC89700-7697-F27F-2BFB-E0193293986F}"/>
                  </a:ext>
                </a:extLst>
              </p14:cNvPr>
              <p14:cNvContentPartPr/>
              <p14:nvPr/>
            </p14:nvContentPartPr>
            <p14:xfrm>
              <a:off x="1641153" y="6011748"/>
              <a:ext cx="3025837" cy="360"/>
            </p14:xfrm>
          </p:contentPart>
        </mc:Choice>
        <mc:Fallback xmlns="">
          <p:pic>
            <p:nvPicPr>
              <p:cNvPr id="40" name="Encre 5">
                <a:extLst>
                  <a:ext uri="{FF2B5EF4-FFF2-40B4-BE49-F238E27FC236}">
                    <a16:creationId xmlns:a16="http://schemas.microsoft.com/office/drawing/2014/main" id="{5AC89700-7697-F27F-2BFB-E0193293986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7146" y="5903748"/>
                <a:ext cx="3133491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6B8C1C9-7AEE-F3A7-14A7-241E889BEB61}"/>
              </a:ext>
            </a:extLst>
          </p:cNvPr>
          <p:cNvCxnSpPr>
            <a:cxnSpLocks/>
          </p:cNvCxnSpPr>
          <p:nvPr/>
        </p:nvCxnSpPr>
        <p:spPr>
          <a:xfrm>
            <a:off x="6371516" y="3823531"/>
            <a:ext cx="4140660" cy="1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739B692-CFCD-78FF-6C54-6FC6229B2922}"/>
              </a:ext>
            </a:extLst>
          </p:cNvPr>
          <p:cNvCxnSpPr>
            <a:cxnSpLocks/>
          </p:cNvCxnSpPr>
          <p:nvPr/>
        </p:nvCxnSpPr>
        <p:spPr>
          <a:xfrm>
            <a:off x="6371516" y="4658792"/>
            <a:ext cx="414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A724FA8-0985-B2E9-0244-C08CAEEA84C5}"/>
              </a:ext>
            </a:extLst>
          </p:cNvPr>
          <p:cNvCxnSpPr>
            <a:cxnSpLocks/>
          </p:cNvCxnSpPr>
          <p:nvPr/>
        </p:nvCxnSpPr>
        <p:spPr>
          <a:xfrm>
            <a:off x="6357943" y="5464136"/>
            <a:ext cx="4154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35199A2-8A90-9FF1-A79F-2A6800FD0BB3}"/>
                  </a:ext>
                </a:extLst>
              </p:cNvPr>
              <p:cNvSpPr txBox="1"/>
              <p:nvPr/>
            </p:nvSpPr>
            <p:spPr>
              <a:xfrm>
                <a:off x="5961231" y="3678953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28D402D-4FE0-D978-ADD6-2D9DF6270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231" y="3678953"/>
                <a:ext cx="142795" cy="307777"/>
              </a:xfrm>
              <a:prstGeom prst="rect">
                <a:avLst/>
              </a:prstGeom>
              <a:blipFill>
                <a:blip r:embed="rId37"/>
                <a:stretch>
                  <a:fillRect l="-41667" r="-33333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8684B6E-2627-3A6B-FA16-3AC1BE493E72}"/>
                  </a:ext>
                </a:extLst>
              </p:cNvPr>
              <p:cNvSpPr txBox="1"/>
              <p:nvPr/>
            </p:nvSpPr>
            <p:spPr>
              <a:xfrm>
                <a:off x="5961900" y="4470314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BC6640F-1656-AB44-8AD0-5A87C41D2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00" y="4470314"/>
                <a:ext cx="150233" cy="307777"/>
              </a:xfrm>
              <a:prstGeom prst="rect">
                <a:avLst/>
              </a:prstGeom>
              <a:blipFill>
                <a:blip r:embed="rId38"/>
                <a:stretch>
                  <a:fillRect l="-53846" r="-46154" b="-269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309F692-C0C4-533D-1B65-59217D2EAF66}"/>
                  </a:ext>
                </a:extLst>
              </p:cNvPr>
              <p:cNvSpPr txBox="1"/>
              <p:nvPr/>
            </p:nvSpPr>
            <p:spPr>
              <a:xfrm>
                <a:off x="5968714" y="5231759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F387510-41EC-288D-97CB-392D46EC3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14" y="5231759"/>
                <a:ext cx="201465" cy="307777"/>
              </a:xfrm>
              <a:prstGeom prst="rect">
                <a:avLst/>
              </a:prstGeom>
              <a:blipFill>
                <a:blip r:embed="rId39"/>
                <a:stretch>
                  <a:fillRect l="-29412" r="-29412" b="-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2" name="Encre 2">
                <a:extLst>
                  <a:ext uri="{FF2B5EF4-FFF2-40B4-BE49-F238E27FC236}">
                    <a16:creationId xmlns:a16="http://schemas.microsoft.com/office/drawing/2014/main" id="{7B46D5E8-3005-6B6A-B997-D1026EF609F5}"/>
                  </a:ext>
                </a:extLst>
              </p14:cNvPr>
              <p14:cNvContentPartPr/>
              <p14:nvPr/>
            </p14:nvContentPartPr>
            <p14:xfrm>
              <a:off x="6347484" y="4658017"/>
              <a:ext cx="1720148" cy="360"/>
            </p14:xfrm>
          </p:contentPart>
        </mc:Choice>
        <mc:Fallback xmlns="">
          <p:pic>
            <p:nvPicPr>
              <p:cNvPr id="92" name="Encre 2">
                <a:extLst>
                  <a:ext uri="{FF2B5EF4-FFF2-40B4-BE49-F238E27FC236}">
                    <a16:creationId xmlns:a16="http://schemas.microsoft.com/office/drawing/2014/main" id="{C4A87D10-469C-5AD5-E589-34E6C8066D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93493" y="4550017"/>
                <a:ext cx="182777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3" name="Encre 5">
                <a:extLst>
                  <a:ext uri="{FF2B5EF4-FFF2-40B4-BE49-F238E27FC236}">
                    <a16:creationId xmlns:a16="http://schemas.microsoft.com/office/drawing/2014/main" id="{FF62E82E-5DBF-EEAB-097A-F935DD7245F4}"/>
                  </a:ext>
                </a:extLst>
              </p14:cNvPr>
              <p14:cNvContentPartPr/>
              <p14:nvPr/>
            </p14:nvContentPartPr>
            <p14:xfrm>
              <a:off x="9338859" y="4652545"/>
              <a:ext cx="2311885" cy="360"/>
            </p14:xfrm>
          </p:contentPart>
        </mc:Choice>
        <mc:Fallback xmlns="">
          <p:pic>
            <p:nvPicPr>
              <p:cNvPr id="93" name="Encre 5">
                <a:extLst>
                  <a:ext uri="{FF2B5EF4-FFF2-40B4-BE49-F238E27FC236}">
                    <a16:creationId xmlns:a16="http://schemas.microsoft.com/office/drawing/2014/main" id="{E9E0F6F5-3D42-0A52-F3A6-FE9B616B78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84851" y="4544545"/>
                <a:ext cx="24195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4" name="Encre 9">
                <a:extLst>
                  <a:ext uri="{FF2B5EF4-FFF2-40B4-BE49-F238E27FC236}">
                    <a16:creationId xmlns:a16="http://schemas.microsoft.com/office/drawing/2014/main" id="{A2382396-ECE8-9D7C-6348-FBE659150D07}"/>
                  </a:ext>
                </a:extLst>
              </p14:cNvPr>
              <p14:cNvContentPartPr/>
              <p14:nvPr/>
            </p14:nvContentPartPr>
            <p14:xfrm>
              <a:off x="6383975" y="3797439"/>
              <a:ext cx="813351" cy="360"/>
            </p14:xfrm>
          </p:contentPart>
        </mc:Choice>
        <mc:Fallback xmlns="">
          <p:pic>
            <p:nvPicPr>
              <p:cNvPr id="94" name="Encre 9">
                <a:extLst>
                  <a:ext uri="{FF2B5EF4-FFF2-40B4-BE49-F238E27FC236}">
                    <a16:creationId xmlns:a16="http://schemas.microsoft.com/office/drawing/2014/main" id="{B8ADCE22-694A-2C46-4CF7-D677225B08F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29992" y="3689439"/>
                <a:ext cx="92095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5" name="Encre 10">
                <a:extLst>
                  <a:ext uri="{FF2B5EF4-FFF2-40B4-BE49-F238E27FC236}">
                    <a16:creationId xmlns:a16="http://schemas.microsoft.com/office/drawing/2014/main" id="{7CAB0C0A-62F8-5C95-BCC0-852DAD1CBE06}"/>
                  </a:ext>
                </a:extLst>
              </p14:cNvPr>
              <p14:cNvContentPartPr/>
              <p14:nvPr/>
            </p14:nvContentPartPr>
            <p14:xfrm>
              <a:off x="8464457" y="3794163"/>
              <a:ext cx="3236624" cy="360"/>
            </p14:xfrm>
          </p:contentPart>
        </mc:Choice>
        <mc:Fallback xmlns="">
          <p:pic>
            <p:nvPicPr>
              <p:cNvPr id="95" name="Encre 10">
                <a:extLst>
                  <a:ext uri="{FF2B5EF4-FFF2-40B4-BE49-F238E27FC236}">
                    <a16:creationId xmlns:a16="http://schemas.microsoft.com/office/drawing/2014/main" id="{A4162043-3632-6BAD-780B-126E97F678B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10453" y="3686163"/>
                <a:ext cx="33442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6" name="Encre 12">
                <a:extLst>
                  <a:ext uri="{FF2B5EF4-FFF2-40B4-BE49-F238E27FC236}">
                    <a16:creationId xmlns:a16="http://schemas.microsoft.com/office/drawing/2014/main" id="{DD79AE2A-DEB1-CD8B-0181-CB47A41DE143}"/>
                  </a:ext>
                </a:extLst>
              </p14:cNvPr>
              <p14:cNvContentPartPr/>
              <p14:nvPr/>
            </p14:nvContentPartPr>
            <p14:xfrm>
              <a:off x="8015615" y="5469990"/>
              <a:ext cx="3622250" cy="360"/>
            </p14:xfrm>
          </p:contentPart>
        </mc:Choice>
        <mc:Fallback xmlns="">
          <p:pic>
            <p:nvPicPr>
              <p:cNvPr id="96" name="Encre 12">
                <a:extLst>
                  <a:ext uri="{FF2B5EF4-FFF2-40B4-BE49-F238E27FC236}">
                    <a16:creationId xmlns:a16="http://schemas.microsoft.com/office/drawing/2014/main" id="{864B9004-339B-9CFF-E1CF-C7213EE4B9B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61616" y="5361990"/>
                <a:ext cx="372988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7" name="Encre 14">
                <a:extLst>
                  <a:ext uri="{FF2B5EF4-FFF2-40B4-BE49-F238E27FC236}">
                    <a16:creationId xmlns:a16="http://schemas.microsoft.com/office/drawing/2014/main" id="{A364DD02-55E5-0868-B5D3-2875DACFD1F1}"/>
                  </a:ext>
                </a:extLst>
              </p14:cNvPr>
              <p14:cNvContentPartPr/>
              <p14:nvPr/>
            </p14:nvContentPartPr>
            <p14:xfrm>
              <a:off x="6347579" y="5472459"/>
              <a:ext cx="395697" cy="360"/>
            </p14:xfrm>
          </p:contentPart>
        </mc:Choice>
        <mc:Fallback xmlns="">
          <p:pic>
            <p:nvPicPr>
              <p:cNvPr id="97" name="Encre 14">
                <a:extLst>
                  <a:ext uri="{FF2B5EF4-FFF2-40B4-BE49-F238E27FC236}">
                    <a16:creationId xmlns:a16="http://schemas.microsoft.com/office/drawing/2014/main" id="{6B1893CE-2996-4782-717F-32D89347155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3620" y="5364459"/>
                <a:ext cx="503255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546BE10-437A-7B28-DEF0-5BFCC440CF61}"/>
                  </a:ext>
                </a:extLst>
              </p:cNvPr>
              <p:cNvSpPr txBox="1"/>
              <p:nvPr/>
            </p:nvSpPr>
            <p:spPr>
              <a:xfrm>
                <a:off x="5809917" y="4059328"/>
                <a:ext cx="4137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CAF6586-36A7-41CF-7F4C-B521BCB65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917" y="4059328"/>
                <a:ext cx="413797" cy="307777"/>
              </a:xfrm>
              <a:prstGeom prst="rect">
                <a:avLst/>
              </a:prstGeom>
              <a:blipFill>
                <a:blip r:embed="rId4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E96C928-06D4-5B74-69C5-A050947369F7}"/>
              </a:ext>
            </a:extLst>
          </p:cNvPr>
          <p:cNvCxnSpPr>
            <a:cxnSpLocks/>
          </p:cNvCxnSpPr>
          <p:nvPr/>
        </p:nvCxnSpPr>
        <p:spPr>
          <a:xfrm>
            <a:off x="6371998" y="4245758"/>
            <a:ext cx="4140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33F02CB-BB68-BA14-7DC8-01EDADD43030}"/>
                  </a:ext>
                </a:extLst>
              </p:cNvPr>
              <p:cNvSpPr txBox="1"/>
              <p:nvPr/>
            </p:nvSpPr>
            <p:spPr>
              <a:xfrm>
                <a:off x="5848279" y="4872748"/>
                <a:ext cx="413797" cy="332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1FCEB40-AADC-1C35-C4D3-39CBB101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279" y="4872748"/>
                <a:ext cx="413797" cy="332463"/>
              </a:xfrm>
              <a:prstGeom prst="rect">
                <a:avLst/>
              </a:prstGeom>
              <a:blipFill>
                <a:blip r:embed="rId50"/>
                <a:stretch>
                  <a:fillRect b="-259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1A07F03-63BC-2CF0-0A86-950C0BBC67A3}"/>
              </a:ext>
            </a:extLst>
          </p:cNvPr>
          <p:cNvCxnSpPr>
            <a:cxnSpLocks/>
          </p:cNvCxnSpPr>
          <p:nvPr/>
        </p:nvCxnSpPr>
        <p:spPr>
          <a:xfrm>
            <a:off x="6410360" y="5059178"/>
            <a:ext cx="4101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14E8310-DC62-9A85-B36E-196CDEB0BEC8}"/>
                  </a:ext>
                </a:extLst>
              </p:cNvPr>
              <p:cNvSpPr txBox="1"/>
              <p:nvPr/>
            </p:nvSpPr>
            <p:spPr>
              <a:xfrm>
                <a:off x="5795862" y="5686168"/>
                <a:ext cx="4137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89C4FD3-B690-CE40-8C4C-5D2A31153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62" y="5686168"/>
                <a:ext cx="413797" cy="307777"/>
              </a:xfrm>
              <a:prstGeom prst="rect">
                <a:avLst/>
              </a:prstGeom>
              <a:blipFill>
                <a:blip r:embed="rId51"/>
                <a:stretch>
                  <a:fillRect l="-5882"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C83941D-C6E0-4257-133B-EEBB75B78F39}"/>
              </a:ext>
            </a:extLst>
          </p:cNvPr>
          <p:cNvCxnSpPr>
            <a:cxnSpLocks/>
          </p:cNvCxnSpPr>
          <p:nvPr/>
        </p:nvCxnSpPr>
        <p:spPr>
          <a:xfrm>
            <a:off x="6357943" y="5872598"/>
            <a:ext cx="4154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5" name="Encre 9">
                <a:extLst>
                  <a:ext uri="{FF2B5EF4-FFF2-40B4-BE49-F238E27FC236}">
                    <a16:creationId xmlns:a16="http://schemas.microsoft.com/office/drawing/2014/main" id="{94A5738E-E852-575F-AFAE-353194F77A57}"/>
                  </a:ext>
                </a:extLst>
              </p14:cNvPr>
              <p14:cNvContentPartPr/>
              <p14:nvPr/>
            </p14:nvContentPartPr>
            <p14:xfrm>
              <a:off x="6406314" y="4246073"/>
              <a:ext cx="1476979" cy="360"/>
            </p14:xfrm>
          </p:contentPart>
        </mc:Choice>
        <mc:Fallback xmlns="">
          <p:pic>
            <p:nvPicPr>
              <p:cNvPr id="105" name="Encre 9">
                <a:extLst>
                  <a:ext uri="{FF2B5EF4-FFF2-40B4-BE49-F238E27FC236}">
                    <a16:creationId xmlns:a16="http://schemas.microsoft.com/office/drawing/2014/main" id="{92EEEE4B-4225-5552-918D-006716F67C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52318" y="4138073"/>
                <a:ext cx="158461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6" name="Encre 9">
                <a:extLst>
                  <a:ext uri="{FF2B5EF4-FFF2-40B4-BE49-F238E27FC236}">
                    <a16:creationId xmlns:a16="http://schemas.microsoft.com/office/drawing/2014/main" id="{398CFA94-95EE-331F-E746-DC87F6C9CC19}"/>
                  </a:ext>
                </a:extLst>
              </p14:cNvPr>
              <p14:cNvContentPartPr/>
              <p14:nvPr/>
            </p14:nvContentPartPr>
            <p14:xfrm>
              <a:off x="6410361" y="5889818"/>
              <a:ext cx="880368" cy="360"/>
            </p14:xfrm>
          </p:contentPart>
        </mc:Choice>
        <mc:Fallback xmlns="">
          <p:pic>
            <p:nvPicPr>
              <p:cNvPr id="106" name="Encre 9">
                <a:extLst>
                  <a:ext uri="{FF2B5EF4-FFF2-40B4-BE49-F238E27FC236}">
                    <a16:creationId xmlns:a16="http://schemas.microsoft.com/office/drawing/2014/main" id="{D639F10C-FE05-BAC2-796B-23AFE5B7B92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56373" y="5781818"/>
                <a:ext cx="987985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" name="Encre 9">
                <a:extLst>
                  <a:ext uri="{FF2B5EF4-FFF2-40B4-BE49-F238E27FC236}">
                    <a16:creationId xmlns:a16="http://schemas.microsoft.com/office/drawing/2014/main" id="{649FB739-FAEA-5BCC-FA9E-7ECCF26866E1}"/>
                  </a:ext>
                </a:extLst>
              </p14:cNvPr>
              <p14:cNvContentPartPr/>
              <p14:nvPr/>
            </p14:nvContentPartPr>
            <p14:xfrm>
              <a:off x="6444675" y="5063334"/>
              <a:ext cx="846053" cy="360"/>
            </p14:xfrm>
          </p:contentPart>
        </mc:Choice>
        <mc:Fallback xmlns="">
          <p:pic>
            <p:nvPicPr>
              <p:cNvPr id="107" name="Encre 9">
                <a:extLst>
                  <a:ext uri="{FF2B5EF4-FFF2-40B4-BE49-F238E27FC236}">
                    <a16:creationId xmlns:a16="http://schemas.microsoft.com/office/drawing/2014/main" id="{415D1FF0-8FFA-B327-DA15-D3D22951CF2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0695" y="4955334"/>
                <a:ext cx="953654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8" name="Encre 5">
                <a:extLst>
                  <a:ext uri="{FF2B5EF4-FFF2-40B4-BE49-F238E27FC236}">
                    <a16:creationId xmlns:a16="http://schemas.microsoft.com/office/drawing/2014/main" id="{C6285147-A097-AEC8-3765-ABA72AE955FE}"/>
                  </a:ext>
                </a:extLst>
              </p14:cNvPr>
              <p14:cNvContentPartPr/>
              <p14:nvPr/>
            </p14:nvContentPartPr>
            <p14:xfrm>
              <a:off x="9223532" y="4241275"/>
              <a:ext cx="2414333" cy="360"/>
            </p14:xfrm>
          </p:contentPart>
        </mc:Choice>
        <mc:Fallback xmlns="">
          <p:pic>
            <p:nvPicPr>
              <p:cNvPr id="108" name="Encre 5">
                <a:extLst>
                  <a:ext uri="{FF2B5EF4-FFF2-40B4-BE49-F238E27FC236}">
                    <a16:creationId xmlns:a16="http://schemas.microsoft.com/office/drawing/2014/main" id="{CEF4F94A-F141-F174-FD08-A417825417E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69520" y="4133275"/>
                <a:ext cx="2521997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9" name="Encre 5">
                <a:extLst>
                  <a:ext uri="{FF2B5EF4-FFF2-40B4-BE49-F238E27FC236}">
                    <a16:creationId xmlns:a16="http://schemas.microsoft.com/office/drawing/2014/main" id="{678079CB-E637-A734-8D05-1EBAEFCC32EE}"/>
                  </a:ext>
                </a:extLst>
              </p14:cNvPr>
              <p14:cNvContentPartPr/>
              <p14:nvPr/>
            </p14:nvContentPartPr>
            <p14:xfrm>
              <a:off x="8608700" y="5060403"/>
              <a:ext cx="3042044" cy="360"/>
            </p14:xfrm>
          </p:contentPart>
        </mc:Choice>
        <mc:Fallback xmlns="">
          <p:pic>
            <p:nvPicPr>
              <p:cNvPr id="109" name="Encre 5">
                <a:extLst>
                  <a:ext uri="{FF2B5EF4-FFF2-40B4-BE49-F238E27FC236}">
                    <a16:creationId xmlns:a16="http://schemas.microsoft.com/office/drawing/2014/main" id="{C691837C-FA4B-D6DA-2C32-686484EB448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693" y="4952403"/>
                <a:ext cx="314969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0" name="Encre 5">
                <a:extLst>
                  <a:ext uri="{FF2B5EF4-FFF2-40B4-BE49-F238E27FC236}">
                    <a16:creationId xmlns:a16="http://schemas.microsoft.com/office/drawing/2014/main" id="{3EF56308-1818-D0D8-C209-F3CA5A3B86E2}"/>
                  </a:ext>
                </a:extLst>
              </p14:cNvPr>
              <p14:cNvContentPartPr/>
              <p14:nvPr/>
            </p14:nvContentPartPr>
            <p14:xfrm>
              <a:off x="8608700" y="5889458"/>
              <a:ext cx="3025837" cy="360"/>
            </p14:xfrm>
          </p:contentPart>
        </mc:Choice>
        <mc:Fallback xmlns="">
          <p:pic>
            <p:nvPicPr>
              <p:cNvPr id="110" name="Encre 5">
                <a:extLst>
                  <a:ext uri="{FF2B5EF4-FFF2-40B4-BE49-F238E27FC236}">
                    <a16:creationId xmlns:a16="http://schemas.microsoft.com/office/drawing/2014/main" id="{AA079BFC-2663-759F-60E6-B2A21170EA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554693" y="5781458"/>
                <a:ext cx="313349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9B6752C-5CA6-CDD5-43BA-9ACE03F4E72F}"/>
                  </a:ext>
                </a:extLst>
              </p:cNvPr>
              <p:cNvSpPr txBox="1"/>
              <p:nvPr/>
            </p:nvSpPr>
            <p:spPr>
              <a:xfrm>
                <a:off x="7566315" y="3114924"/>
                <a:ext cx="5383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1502C5E-5E2B-CB94-EDA8-F3D922D03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15" y="3114924"/>
                <a:ext cx="538388" cy="461665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Left Brace 112">
            <a:extLst>
              <a:ext uri="{FF2B5EF4-FFF2-40B4-BE49-F238E27FC236}">
                <a16:creationId xmlns:a16="http://schemas.microsoft.com/office/drawing/2014/main" id="{808D00A1-25D5-34EA-D2CE-2775BE5B15F5}"/>
              </a:ext>
            </a:extLst>
          </p:cNvPr>
          <p:cNvSpPr/>
          <p:nvPr/>
        </p:nvSpPr>
        <p:spPr>
          <a:xfrm rot="5400000">
            <a:off x="7668097" y="3120064"/>
            <a:ext cx="337193" cy="109197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69329B9-FEFD-31A2-76CC-062850D6DA98}"/>
              </a:ext>
            </a:extLst>
          </p:cNvPr>
          <p:cNvSpPr/>
          <p:nvPr/>
        </p:nvSpPr>
        <p:spPr>
          <a:xfrm>
            <a:off x="2205298" y="4674998"/>
            <a:ext cx="171866" cy="152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0806EC6-E06C-B030-3AA5-54035169DB8B}"/>
              </a:ext>
            </a:extLst>
          </p:cNvPr>
          <p:cNvSpPr/>
          <p:nvPr/>
        </p:nvSpPr>
        <p:spPr>
          <a:xfrm>
            <a:off x="1374437" y="3840396"/>
            <a:ext cx="171866" cy="152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036E80-7463-EBE2-3441-3CFF4B48298D}"/>
              </a:ext>
            </a:extLst>
          </p:cNvPr>
          <p:cNvSpPr/>
          <p:nvPr/>
        </p:nvSpPr>
        <p:spPr>
          <a:xfrm rot="2569363">
            <a:off x="1095726" y="4038159"/>
            <a:ext cx="1716505" cy="8411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80347A4-C8E2-91C9-F62E-EC407684CEFF}"/>
                  </a:ext>
                </a:extLst>
              </p:cNvPr>
              <p:cNvSpPr txBox="1"/>
              <p:nvPr/>
            </p:nvSpPr>
            <p:spPr>
              <a:xfrm>
                <a:off x="1469932" y="3232094"/>
                <a:ext cx="271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A4C5237-254D-A8A1-00D0-D8EA736E0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32" y="3232094"/>
                <a:ext cx="271485" cy="430887"/>
              </a:xfrm>
              <a:prstGeom prst="rect">
                <a:avLst/>
              </a:prstGeom>
              <a:blipFill>
                <a:blip r:embed="rId62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123">
            <a:extLst>
              <a:ext uri="{FF2B5EF4-FFF2-40B4-BE49-F238E27FC236}">
                <a16:creationId xmlns:a16="http://schemas.microsoft.com/office/drawing/2014/main" id="{33C692E3-40E7-02A8-7FBB-3DB5183C982A}"/>
              </a:ext>
            </a:extLst>
          </p:cNvPr>
          <p:cNvSpPr/>
          <p:nvPr/>
        </p:nvSpPr>
        <p:spPr>
          <a:xfrm>
            <a:off x="7979727" y="4581531"/>
            <a:ext cx="171866" cy="152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B38946-C912-EBFB-570F-57D6CA0503A1}"/>
              </a:ext>
            </a:extLst>
          </p:cNvPr>
          <p:cNvSpPr/>
          <p:nvPr/>
        </p:nvSpPr>
        <p:spPr>
          <a:xfrm>
            <a:off x="7148866" y="3746929"/>
            <a:ext cx="171866" cy="152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13EA447-13BA-4A06-0729-950DC94E5BBF}"/>
                  </a:ext>
                </a:extLst>
              </p:cNvPr>
              <p:cNvSpPr txBox="1"/>
              <p:nvPr/>
            </p:nvSpPr>
            <p:spPr>
              <a:xfrm>
                <a:off x="7244361" y="3138627"/>
                <a:ext cx="271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CFA9954-A9D3-9DB6-8D10-97A06688D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61" y="3138627"/>
                <a:ext cx="271485" cy="430887"/>
              </a:xfrm>
              <a:prstGeom prst="rect">
                <a:avLst/>
              </a:prstGeom>
              <a:blipFill>
                <a:blip r:embed="rId63"/>
                <a:stretch>
                  <a:fillRect l="-31818" r="-31818" b="-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8DF695-B345-5DE0-36DA-05F69BFB202D}"/>
              </a:ext>
            </a:extLst>
          </p:cNvPr>
          <p:cNvCxnSpPr>
            <a:cxnSpLocks/>
          </p:cNvCxnSpPr>
          <p:nvPr/>
        </p:nvCxnSpPr>
        <p:spPr>
          <a:xfrm>
            <a:off x="1143649" y="5581876"/>
            <a:ext cx="4299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9F53DE-12E3-1D9E-EE85-EC53F7F4D6FF}"/>
                  </a:ext>
                </a:extLst>
              </p:cNvPr>
              <p:cNvSpPr txBox="1"/>
              <p:nvPr/>
            </p:nvSpPr>
            <p:spPr>
              <a:xfrm>
                <a:off x="1166736" y="5576992"/>
                <a:ext cx="65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9F53DE-12E3-1D9E-EE85-EC53F7F4D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36" y="5576992"/>
                <a:ext cx="651140" cy="276999"/>
              </a:xfrm>
              <a:prstGeom prst="rect">
                <a:avLst/>
              </a:prstGeom>
              <a:blipFill>
                <a:blip r:embed="rId64"/>
                <a:stretch>
                  <a:fillRect l="-7547" r="-7547"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73C3CA-A913-33E4-2618-C49D75A44096}"/>
                  </a:ext>
                </a:extLst>
              </p:cNvPr>
              <p:cNvSpPr txBox="1"/>
              <p:nvPr/>
            </p:nvSpPr>
            <p:spPr>
              <a:xfrm>
                <a:off x="8169537" y="5462069"/>
                <a:ext cx="65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73C3CA-A913-33E4-2618-C49D75A44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537" y="5462069"/>
                <a:ext cx="651140" cy="276999"/>
              </a:xfrm>
              <a:prstGeom prst="rect">
                <a:avLst/>
              </a:prstGeom>
              <a:blipFill>
                <a:blip r:embed="rId65"/>
                <a:stretch>
                  <a:fillRect l="-9615" r="-7692"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E900D7-9AD4-A2F9-8E36-777B8FBA58E6}"/>
              </a:ext>
            </a:extLst>
          </p:cNvPr>
          <p:cNvCxnSpPr>
            <a:cxnSpLocks/>
          </p:cNvCxnSpPr>
          <p:nvPr/>
        </p:nvCxnSpPr>
        <p:spPr>
          <a:xfrm>
            <a:off x="8151972" y="5472459"/>
            <a:ext cx="397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F1D6E5-559C-1B86-9F56-7EC15A05CE4E}"/>
                  </a:ext>
                </a:extLst>
              </p:cNvPr>
              <p:cNvSpPr txBox="1"/>
              <p:nvPr/>
            </p:nvSpPr>
            <p:spPr>
              <a:xfrm>
                <a:off x="1798676" y="4752642"/>
                <a:ext cx="595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F1D6E5-559C-1B86-9F56-7EC15A05C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76" y="4752642"/>
                <a:ext cx="595741" cy="276999"/>
              </a:xfrm>
              <a:prstGeom prst="rect">
                <a:avLst/>
              </a:prstGeom>
              <a:blipFill>
                <a:blip r:embed="rId66"/>
                <a:stretch>
                  <a:fillRect l="-8333"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CDE3C8-DAC0-1975-1910-660D165E9BFD}"/>
              </a:ext>
            </a:extLst>
          </p:cNvPr>
          <p:cNvCxnSpPr>
            <a:cxnSpLocks/>
          </p:cNvCxnSpPr>
          <p:nvPr/>
        </p:nvCxnSpPr>
        <p:spPr>
          <a:xfrm>
            <a:off x="1793811" y="4763032"/>
            <a:ext cx="397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383453-29E7-FAF6-4FEC-9A41FCD55218}"/>
                  </a:ext>
                </a:extLst>
              </p:cNvPr>
              <p:cNvSpPr txBox="1"/>
              <p:nvPr/>
            </p:nvSpPr>
            <p:spPr>
              <a:xfrm>
                <a:off x="7608791" y="4666198"/>
                <a:ext cx="595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383453-29E7-FAF6-4FEC-9A41FCD55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791" y="4666198"/>
                <a:ext cx="595741" cy="276999"/>
              </a:xfrm>
              <a:prstGeom prst="rect">
                <a:avLst/>
              </a:prstGeom>
              <a:blipFill>
                <a:blip r:embed="rId67"/>
                <a:stretch>
                  <a:fillRect l="-10417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506FF3-9E5B-3B1D-F94C-E4CE0004C077}"/>
              </a:ext>
            </a:extLst>
          </p:cNvPr>
          <p:cNvCxnSpPr>
            <a:cxnSpLocks/>
          </p:cNvCxnSpPr>
          <p:nvPr/>
        </p:nvCxnSpPr>
        <p:spPr>
          <a:xfrm>
            <a:off x="7591226" y="4665437"/>
            <a:ext cx="397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AF07DB4-4FEF-89DB-087B-BDCAEC8F52EB}"/>
              </a:ext>
            </a:extLst>
          </p:cNvPr>
          <p:cNvSpPr/>
          <p:nvPr/>
        </p:nvSpPr>
        <p:spPr>
          <a:xfrm rot="2569363">
            <a:off x="6885026" y="3936459"/>
            <a:ext cx="1716505" cy="8411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7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"/>
    </mc:Choice>
    <mc:Fallback xmlns="">
      <p:transition spd="slow" advTm="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3" grpId="0"/>
      <p:bldP spid="89" grpId="0"/>
      <p:bldP spid="90" grpId="0"/>
      <p:bldP spid="91" grpId="0"/>
      <p:bldP spid="99" grpId="0"/>
      <p:bldP spid="101" grpId="0"/>
      <p:bldP spid="103" grpId="0"/>
      <p:bldP spid="112" grpId="0"/>
      <p:bldP spid="113" grpId="0" animBg="1"/>
      <p:bldP spid="124" grpId="0" animBg="1"/>
      <p:bldP spid="125" grpId="0" animBg="1"/>
      <p:bldP spid="127" grpId="0"/>
      <p:bldP spid="14" grpId="0"/>
      <p:bldP spid="11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676CD-D3EE-0491-396D-4FB8BABB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089B-D7AE-6CE3-3410-D1571C59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Intermediate Recap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F789D-C1DD-FE45-8AF8-86C0DBEFB115}"/>
              </a:ext>
            </a:extLst>
          </p:cNvPr>
          <p:cNvSpPr txBox="1"/>
          <p:nvPr/>
        </p:nvSpPr>
        <p:spPr>
          <a:xfrm>
            <a:off x="1581568" y="1814441"/>
            <a:ext cx="46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u="sng"/>
              <a:t>Async </a:t>
            </a:r>
            <a:r>
              <a:rPr lang="en-IL" sz="3200" u="sng">
                <a:solidFill>
                  <a:srgbClr val="AE49FE"/>
                </a:solidFill>
              </a:rPr>
              <a:t>Message</a:t>
            </a:r>
            <a:r>
              <a:rPr lang="en-IL" sz="3200" u="sng"/>
              <a:t> Passing</a:t>
            </a:r>
          </a:p>
          <a:p>
            <a:pPr lvl="1"/>
            <a:r>
              <a:rPr lang="en-US" sz="2400"/>
              <a:t>H</a:t>
            </a:r>
            <a:r>
              <a:rPr lang="en-IL" sz="2400"/>
              <a:t>appens-before relation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A2E13-1806-B9C7-CB97-EC31086E5ABE}"/>
              </a:ext>
            </a:extLst>
          </p:cNvPr>
          <p:cNvSpPr txBox="1"/>
          <p:nvPr/>
        </p:nvSpPr>
        <p:spPr>
          <a:xfrm>
            <a:off x="6980441" y="1814441"/>
            <a:ext cx="46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 u="sng"/>
              <a:t>TSO (Weak </a:t>
            </a:r>
            <a:r>
              <a:rPr lang="en-IL" sz="3200" u="sng">
                <a:solidFill>
                  <a:srgbClr val="AE49FE"/>
                </a:solidFill>
              </a:rPr>
              <a:t>Memory</a:t>
            </a:r>
            <a:r>
              <a:rPr lang="en-IL" sz="3200" u="sng"/>
              <a:t>)</a:t>
            </a:r>
          </a:p>
          <a:p>
            <a:pPr lvl="1"/>
            <a:r>
              <a:rPr lang="en-US" sz="2400"/>
              <a:t>Occurs</a:t>
            </a:r>
            <a:r>
              <a:rPr lang="en-IL" sz="2400"/>
              <a:t>-before relation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1A1219-1AB5-C419-1EDD-04515B778007}"/>
              </a:ext>
            </a:extLst>
          </p:cNvPr>
          <p:cNvGrpSpPr/>
          <p:nvPr/>
        </p:nvGrpSpPr>
        <p:grpSpPr>
          <a:xfrm>
            <a:off x="1772438" y="4086064"/>
            <a:ext cx="9581362" cy="2436498"/>
            <a:chOff x="1139643" y="2842841"/>
            <a:chExt cx="10256451" cy="25091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57E075D-0369-54F0-623E-D75C7602E9B6}"/>
                </a:ext>
              </a:extLst>
            </p:cNvPr>
            <p:cNvCxnSpPr>
              <a:cxnSpLocks/>
            </p:cNvCxnSpPr>
            <p:nvPr/>
          </p:nvCxnSpPr>
          <p:spPr>
            <a:xfrm>
              <a:off x="1549928" y="3691193"/>
              <a:ext cx="4140660" cy="10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967FA1-9E09-8F53-E36E-8E6105AFCF71}"/>
                </a:ext>
              </a:extLst>
            </p:cNvPr>
            <p:cNvCxnSpPr>
              <a:cxnSpLocks/>
            </p:cNvCxnSpPr>
            <p:nvPr/>
          </p:nvCxnSpPr>
          <p:spPr>
            <a:xfrm>
              <a:off x="1549928" y="4376451"/>
              <a:ext cx="41406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78C36E-8462-A3CD-DD85-5A2913769EA4}"/>
                </a:ext>
              </a:extLst>
            </p:cNvPr>
            <p:cNvCxnSpPr>
              <a:cxnSpLocks/>
            </p:cNvCxnSpPr>
            <p:nvPr/>
          </p:nvCxnSpPr>
          <p:spPr>
            <a:xfrm>
              <a:off x="1536355" y="5181795"/>
              <a:ext cx="4154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8A18B2-6F6A-37A2-F66F-FF7B2D9BC07B}"/>
                    </a:ext>
                  </a:extLst>
                </p:cNvPr>
                <p:cNvSpPr txBox="1"/>
                <p:nvPr/>
              </p:nvSpPr>
              <p:spPr>
                <a:xfrm>
                  <a:off x="1139643" y="3546615"/>
                  <a:ext cx="14279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8A18B2-6F6A-37A2-F66F-FF7B2D9BC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643" y="3546615"/>
                  <a:ext cx="14279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1667" r="-33333" b="-125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38989B-CDD1-29CD-38F8-15A4464649A7}"/>
                    </a:ext>
                  </a:extLst>
                </p:cNvPr>
                <p:cNvSpPr txBox="1"/>
                <p:nvPr/>
              </p:nvSpPr>
              <p:spPr>
                <a:xfrm>
                  <a:off x="1140312" y="4187973"/>
                  <a:ext cx="15023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38989B-CDD1-29CD-38F8-15A4464649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312" y="4187973"/>
                  <a:ext cx="15023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8333" r="-58333" b="-32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896DB6E-972E-DCDD-D9ED-18C5AB881745}"/>
                    </a:ext>
                  </a:extLst>
                </p:cNvPr>
                <p:cNvSpPr txBox="1"/>
                <p:nvPr/>
              </p:nvSpPr>
              <p:spPr>
                <a:xfrm>
                  <a:off x="1147126" y="4949418"/>
                  <a:ext cx="20146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896DB6E-972E-DCDD-D9ED-18C5AB881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126" y="4949418"/>
                  <a:ext cx="20146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7500" r="-25000" b="-12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B60B02-5241-C987-FF44-78CA40D07584}"/>
                </a:ext>
              </a:extLst>
            </p:cNvPr>
            <p:cNvCxnSpPr>
              <a:cxnSpLocks/>
            </p:cNvCxnSpPr>
            <p:nvPr/>
          </p:nvCxnSpPr>
          <p:spPr>
            <a:xfrm>
              <a:off x="6641289" y="3639601"/>
              <a:ext cx="4754805" cy="22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72EE3F9-57C5-FECA-EA5F-9E6F84C15389}"/>
                </a:ext>
              </a:extLst>
            </p:cNvPr>
            <p:cNvCxnSpPr>
              <a:cxnSpLocks/>
            </p:cNvCxnSpPr>
            <p:nvPr/>
          </p:nvCxnSpPr>
          <p:spPr>
            <a:xfrm>
              <a:off x="6630365" y="4324113"/>
              <a:ext cx="4765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8C626F-CD17-3057-C818-8E50D64ED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0365" y="5114630"/>
              <a:ext cx="4765729" cy="17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cre 2">
                  <a:extLst>
                    <a:ext uri="{FF2B5EF4-FFF2-40B4-BE49-F238E27FC236}">
                      <a16:creationId xmlns:a16="http://schemas.microsoft.com/office/drawing/2014/main" id="{6C8398F5-4214-7D61-0B05-D6828074580A}"/>
                    </a:ext>
                  </a:extLst>
                </p14:cNvPr>
                <p14:cNvContentPartPr/>
                <p14:nvPr/>
              </p14:nvContentPartPr>
              <p14:xfrm>
                <a:off x="1525896" y="4375676"/>
                <a:ext cx="1720148" cy="360"/>
              </p14:xfrm>
            </p:contentPart>
          </mc:Choice>
          <mc:Fallback xmlns="">
            <p:pic>
              <p:nvPicPr>
                <p:cNvPr id="17" name="Encre 2">
                  <a:extLst>
                    <a:ext uri="{FF2B5EF4-FFF2-40B4-BE49-F238E27FC236}">
                      <a16:creationId xmlns:a16="http://schemas.microsoft.com/office/drawing/2014/main" id="{6C8398F5-4214-7D61-0B05-D682807458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8108" y="4267676"/>
                  <a:ext cx="1835338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Encre 5">
                  <a:extLst>
                    <a:ext uri="{FF2B5EF4-FFF2-40B4-BE49-F238E27FC236}">
                      <a16:creationId xmlns:a16="http://schemas.microsoft.com/office/drawing/2014/main" id="{DEB52366-3D00-9178-8695-BB32504D2DD7}"/>
                    </a:ext>
                  </a:extLst>
                </p14:cNvPr>
                <p14:cNvContentPartPr/>
                <p14:nvPr/>
              </p14:nvContentPartPr>
              <p14:xfrm>
                <a:off x="3329451" y="4381211"/>
                <a:ext cx="2311885" cy="360"/>
              </p14:xfrm>
            </p:contentPart>
          </mc:Choice>
          <mc:Fallback xmlns="">
            <p:pic>
              <p:nvPicPr>
                <p:cNvPr id="18" name="Encre 5">
                  <a:extLst>
                    <a:ext uri="{FF2B5EF4-FFF2-40B4-BE49-F238E27FC236}">
                      <a16:creationId xmlns:a16="http://schemas.microsoft.com/office/drawing/2014/main" id="{DEB52366-3D00-9178-8695-BB32504D2D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71635" y="4273211"/>
                  <a:ext cx="2427132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Encre 9">
                  <a:extLst>
                    <a:ext uri="{FF2B5EF4-FFF2-40B4-BE49-F238E27FC236}">
                      <a16:creationId xmlns:a16="http://schemas.microsoft.com/office/drawing/2014/main" id="{E4BBD970-53A0-1CAF-799E-034A556637FF}"/>
                    </a:ext>
                  </a:extLst>
                </p14:cNvPr>
                <p14:cNvContentPartPr/>
                <p14:nvPr/>
              </p14:nvContentPartPr>
              <p14:xfrm>
                <a:off x="1562387" y="3665101"/>
                <a:ext cx="813351" cy="360"/>
              </p14:xfrm>
            </p:contentPart>
          </mc:Choice>
          <mc:Fallback xmlns="">
            <p:pic>
              <p:nvPicPr>
                <p:cNvPr id="19" name="Encre 9">
                  <a:extLst>
                    <a:ext uri="{FF2B5EF4-FFF2-40B4-BE49-F238E27FC236}">
                      <a16:creationId xmlns:a16="http://schemas.microsoft.com/office/drawing/2014/main" id="{E4BBD970-53A0-1CAF-799E-034A556637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04593" y="3557101"/>
                  <a:ext cx="928553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Encre 10">
                  <a:extLst>
                    <a:ext uri="{FF2B5EF4-FFF2-40B4-BE49-F238E27FC236}">
                      <a16:creationId xmlns:a16="http://schemas.microsoft.com/office/drawing/2014/main" id="{DABD97EC-5658-B6CE-34F8-7FA0E23F20CC}"/>
                    </a:ext>
                  </a:extLst>
                </p14:cNvPr>
                <p14:cNvContentPartPr/>
                <p14:nvPr/>
              </p14:nvContentPartPr>
              <p14:xfrm>
                <a:off x="2455049" y="3672832"/>
                <a:ext cx="3236624" cy="360"/>
              </p14:xfrm>
            </p:contentPart>
          </mc:Choice>
          <mc:Fallback xmlns="">
            <p:pic>
              <p:nvPicPr>
                <p:cNvPr id="20" name="Encre 10">
                  <a:extLst>
                    <a:ext uri="{FF2B5EF4-FFF2-40B4-BE49-F238E27FC236}">
                      <a16:creationId xmlns:a16="http://schemas.microsoft.com/office/drawing/2014/main" id="{DABD97EC-5658-B6CE-34F8-7FA0E23F20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7238" y="3564832"/>
                  <a:ext cx="33518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Encre 12">
                  <a:extLst>
                    <a:ext uri="{FF2B5EF4-FFF2-40B4-BE49-F238E27FC236}">
                      <a16:creationId xmlns:a16="http://schemas.microsoft.com/office/drawing/2014/main" id="{ACE5670A-0A96-3D0F-8A35-739B92425A65}"/>
                    </a:ext>
                  </a:extLst>
                </p14:cNvPr>
                <p14:cNvContentPartPr/>
                <p14:nvPr/>
              </p14:nvContentPartPr>
              <p14:xfrm>
                <a:off x="2006207" y="5198656"/>
                <a:ext cx="3622250" cy="360"/>
              </p14:xfrm>
            </p:contentPart>
          </mc:Choice>
          <mc:Fallback xmlns="">
            <p:pic>
              <p:nvPicPr>
                <p:cNvPr id="21" name="Encre 12">
                  <a:extLst>
                    <a:ext uri="{FF2B5EF4-FFF2-40B4-BE49-F238E27FC236}">
                      <a16:creationId xmlns:a16="http://schemas.microsoft.com/office/drawing/2014/main" id="{ACE5670A-0A96-3D0F-8A35-739B92425A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48405" y="5090656"/>
                  <a:ext cx="3737468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Encre 14">
                  <a:extLst>
                    <a:ext uri="{FF2B5EF4-FFF2-40B4-BE49-F238E27FC236}">
                      <a16:creationId xmlns:a16="http://schemas.microsoft.com/office/drawing/2014/main" id="{641F2820-689D-F9EC-7D32-E74F1153FD4E}"/>
                    </a:ext>
                  </a:extLst>
                </p14:cNvPr>
                <p14:cNvContentPartPr/>
                <p14:nvPr/>
              </p14:nvContentPartPr>
              <p14:xfrm>
                <a:off x="1525991" y="5190118"/>
                <a:ext cx="395697" cy="360"/>
              </p14:xfrm>
            </p:contentPart>
          </mc:Choice>
          <mc:Fallback xmlns="">
            <p:pic>
              <p:nvPicPr>
                <p:cNvPr id="22" name="Encre 14">
                  <a:extLst>
                    <a:ext uri="{FF2B5EF4-FFF2-40B4-BE49-F238E27FC236}">
                      <a16:creationId xmlns:a16="http://schemas.microsoft.com/office/drawing/2014/main" id="{641F2820-689D-F9EC-7D32-E74F1153FD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68253" y="5082118"/>
                  <a:ext cx="510788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Encre 10">
                  <a:extLst>
                    <a:ext uri="{FF2B5EF4-FFF2-40B4-BE49-F238E27FC236}">
                      <a16:creationId xmlns:a16="http://schemas.microsoft.com/office/drawing/2014/main" id="{408C9F4A-3EFC-9093-D90C-076AE3C8E1C8}"/>
                    </a:ext>
                  </a:extLst>
                </p14:cNvPr>
                <p14:cNvContentPartPr/>
                <p14:nvPr/>
              </p14:nvContentPartPr>
              <p14:xfrm>
                <a:off x="9357350" y="3644753"/>
                <a:ext cx="1996450" cy="360"/>
              </p14:xfrm>
            </p:contentPart>
          </mc:Choice>
          <mc:Fallback xmlns="">
            <p:pic>
              <p:nvPicPr>
                <p:cNvPr id="23" name="Encre 10">
                  <a:extLst>
                    <a:ext uri="{FF2B5EF4-FFF2-40B4-BE49-F238E27FC236}">
                      <a16:creationId xmlns:a16="http://schemas.microsoft.com/office/drawing/2014/main" id="{408C9F4A-3EFC-9093-D90C-076AE3C8E1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99538" y="3536753"/>
                  <a:ext cx="2111689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Encre 5">
                  <a:extLst>
                    <a:ext uri="{FF2B5EF4-FFF2-40B4-BE49-F238E27FC236}">
                      <a16:creationId xmlns:a16="http://schemas.microsoft.com/office/drawing/2014/main" id="{04881433-2FB6-E05E-AAE3-B66CA68DAACF}"/>
                    </a:ext>
                  </a:extLst>
                </p14:cNvPr>
                <p14:cNvContentPartPr/>
                <p14:nvPr/>
              </p14:nvContentPartPr>
              <p14:xfrm>
                <a:off x="10453022" y="4307352"/>
                <a:ext cx="919115" cy="360"/>
              </p14:xfrm>
            </p:contentPart>
          </mc:Choice>
          <mc:Fallback xmlns="">
            <p:pic>
              <p:nvPicPr>
                <p:cNvPr id="24" name="Encre 5">
                  <a:extLst>
                    <a:ext uri="{FF2B5EF4-FFF2-40B4-BE49-F238E27FC236}">
                      <a16:creationId xmlns:a16="http://schemas.microsoft.com/office/drawing/2014/main" id="{04881433-2FB6-E05E-AAE3-B66CA68DAA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95216" y="4199352"/>
                  <a:ext cx="1034342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Encre 12">
                  <a:extLst>
                    <a:ext uri="{FF2B5EF4-FFF2-40B4-BE49-F238E27FC236}">
                      <a16:creationId xmlns:a16="http://schemas.microsoft.com/office/drawing/2014/main" id="{05DEDE38-A5F1-160D-4686-EBB7D3F93862}"/>
                    </a:ext>
                  </a:extLst>
                </p14:cNvPr>
                <p14:cNvContentPartPr/>
                <p14:nvPr/>
              </p14:nvContentPartPr>
              <p14:xfrm>
                <a:off x="8942369" y="5109152"/>
                <a:ext cx="2398551" cy="360"/>
              </p14:xfrm>
            </p:contentPart>
          </mc:Choice>
          <mc:Fallback xmlns="">
            <p:pic>
              <p:nvPicPr>
                <p:cNvPr id="25" name="Encre 12">
                  <a:extLst>
                    <a:ext uri="{FF2B5EF4-FFF2-40B4-BE49-F238E27FC236}">
                      <a16:creationId xmlns:a16="http://schemas.microsoft.com/office/drawing/2014/main" id="{05DEDE38-A5F1-160D-4686-EBB7D3F938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84573" y="5001152"/>
                  <a:ext cx="2513759" cy="21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4CFB86C-CE87-7695-BEFC-BA31D7E6A4A8}"/>
                </a:ext>
              </a:extLst>
            </p:cNvPr>
            <p:cNvSpPr/>
            <p:nvPr/>
          </p:nvSpPr>
          <p:spPr>
            <a:xfrm>
              <a:off x="1531191" y="2934972"/>
              <a:ext cx="1772764" cy="2417026"/>
            </a:xfrm>
            <a:custGeom>
              <a:avLst/>
              <a:gdLst>
                <a:gd name="connsiteX0" fmla="*/ 21190 w 2345005"/>
                <a:gd name="connsiteY0" fmla="*/ 0 h 1514006"/>
                <a:gd name="connsiteX1" fmla="*/ 335984 w 2345005"/>
                <a:gd name="connsiteY1" fmla="*/ 239842 h 1514006"/>
                <a:gd name="connsiteX2" fmla="*/ 2344666 w 2345005"/>
                <a:gd name="connsiteY2" fmla="*/ 869429 h 1514006"/>
                <a:gd name="connsiteX3" fmla="*/ 171092 w 2345005"/>
                <a:gd name="connsiteY3" fmla="*/ 1514006 h 1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5005" h="1514006">
                  <a:moveTo>
                    <a:pt x="21190" y="0"/>
                  </a:moveTo>
                  <a:cubicBezTo>
                    <a:pt x="-15036" y="47468"/>
                    <a:pt x="-51262" y="94937"/>
                    <a:pt x="335984" y="239842"/>
                  </a:cubicBezTo>
                  <a:cubicBezTo>
                    <a:pt x="723230" y="384747"/>
                    <a:pt x="2372148" y="657068"/>
                    <a:pt x="2344666" y="869429"/>
                  </a:cubicBezTo>
                  <a:cubicBezTo>
                    <a:pt x="2317184" y="1081790"/>
                    <a:pt x="1244138" y="1297898"/>
                    <a:pt x="171092" y="151400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CDEA18-B12F-974A-4AA0-C1E871853CA5}"/>
                    </a:ext>
                  </a:extLst>
                </p:cNvPr>
                <p:cNvSpPr txBox="1"/>
                <p:nvPr/>
              </p:nvSpPr>
              <p:spPr>
                <a:xfrm>
                  <a:off x="6252815" y="3443406"/>
                  <a:ext cx="14279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CDEA18-B12F-974A-4AA0-C1E871853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2815" y="3443406"/>
                  <a:ext cx="14279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1667" r="-33333" b="-8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76651A4-0366-C082-F8E8-CD9B62922EBB}"/>
                    </a:ext>
                  </a:extLst>
                </p:cNvPr>
                <p:cNvSpPr txBox="1"/>
                <p:nvPr/>
              </p:nvSpPr>
              <p:spPr>
                <a:xfrm>
                  <a:off x="6253484" y="4084764"/>
                  <a:ext cx="1502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76651A4-0366-C082-F8E8-CD9B62922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3484" y="4084764"/>
                  <a:ext cx="15023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8333" r="-58333" b="-32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8BD8B56-6406-0113-34DC-406EB9A89902}"/>
                    </a:ext>
                  </a:extLst>
                </p:cNvPr>
                <p:cNvSpPr txBox="1"/>
                <p:nvPr/>
              </p:nvSpPr>
              <p:spPr>
                <a:xfrm>
                  <a:off x="6260298" y="4846209"/>
                  <a:ext cx="20146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8BD8B56-6406-0113-34DC-406EB9A899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298" y="4846209"/>
                  <a:ext cx="201465" cy="307777"/>
                </a:xfrm>
                <a:prstGeom prst="rect">
                  <a:avLst/>
                </a:prstGeom>
                <a:blipFill>
                  <a:blip r:embed="rId25"/>
                  <a:stretch>
                    <a:fillRect l="-40000" r="-40000" b="-12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64B3013-4009-8228-9224-98DF866656B1}"/>
                    </a:ext>
                  </a:extLst>
                </p:cNvPr>
                <p:cNvSpPr txBox="1"/>
                <p:nvPr/>
              </p:nvSpPr>
              <p:spPr>
                <a:xfrm>
                  <a:off x="9362124" y="3916596"/>
                  <a:ext cx="34993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IL" sz="140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64B3013-4009-8228-9224-98DF86665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2124" y="3916596"/>
                  <a:ext cx="349930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11538" r="-11538"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AD073E-2C87-DCA9-1CDC-0B2AE05E7BC6}"/>
                    </a:ext>
                  </a:extLst>
                </p:cNvPr>
                <p:cNvSpPr txBox="1"/>
                <p:nvPr/>
              </p:nvSpPr>
              <p:spPr>
                <a:xfrm>
                  <a:off x="8016976" y="4733027"/>
                  <a:ext cx="34993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IL" sz="140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AD073E-2C87-DCA9-1CDC-0B2AE05E7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6976" y="4733027"/>
                  <a:ext cx="349930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1111" r="-7407" b="-68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Encre 2">
                  <a:extLst>
                    <a:ext uri="{FF2B5EF4-FFF2-40B4-BE49-F238E27FC236}">
                      <a16:creationId xmlns:a16="http://schemas.microsoft.com/office/drawing/2014/main" id="{E2C68AEC-E28F-C597-A650-9CACE0D64DCB}"/>
                    </a:ext>
                  </a:extLst>
                </p14:cNvPr>
                <p14:cNvContentPartPr/>
                <p14:nvPr/>
              </p14:nvContentPartPr>
              <p14:xfrm>
                <a:off x="6641289" y="4317534"/>
                <a:ext cx="1720148" cy="360"/>
              </p14:xfrm>
            </p:contentPart>
          </mc:Choice>
          <mc:Fallback xmlns="">
            <p:pic>
              <p:nvPicPr>
                <p:cNvPr id="44" name="Encre 2">
                  <a:extLst>
                    <a:ext uri="{FF2B5EF4-FFF2-40B4-BE49-F238E27FC236}">
                      <a16:creationId xmlns:a16="http://schemas.microsoft.com/office/drawing/2014/main" id="{E2C68AEC-E28F-C597-A650-9CACE0D64D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83501" y="4209534"/>
                  <a:ext cx="1835338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Encre 9">
                  <a:extLst>
                    <a:ext uri="{FF2B5EF4-FFF2-40B4-BE49-F238E27FC236}">
                      <a16:creationId xmlns:a16="http://schemas.microsoft.com/office/drawing/2014/main" id="{5649C02B-444D-0ED9-A599-6EF022A44FF2}"/>
                    </a:ext>
                  </a:extLst>
                </p14:cNvPr>
                <p14:cNvContentPartPr/>
                <p14:nvPr/>
              </p14:nvContentPartPr>
              <p14:xfrm>
                <a:off x="6677780" y="3606959"/>
                <a:ext cx="813351" cy="360"/>
              </p14:xfrm>
            </p:contentPart>
          </mc:Choice>
          <mc:Fallback xmlns="">
            <p:pic>
              <p:nvPicPr>
                <p:cNvPr id="45" name="Encre 9">
                  <a:extLst>
                    <a:ext uri="{FF2B5EF4-FFF2-40B4-BE49-F238E27FC236}">
                      <a16:creationId xmlns:a16="http://schemas.microsoft.com/office/drawing/2014/main" id="{5649C02B-444D-0ED9-A599-6EF022A44F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19986" y="3498959"/>
                  <a:ext cx="928553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Encre 14">
                  <a:extLst>
                    <a:ext uri="{FF2B5EF4-FFF2-40B4-BE49-F238E27FC236}">
                      <a16:creationId xmlns:a16="http://schemas.microsoft.com/office/drawing/2014/main" id="{6B689FA5-CFEF-1080-FA75-772694B4909E}"/>
                    </a:ext>
                  </a:extLst>
                </p14:cNvPr>
                <p14:cNvContentPartPr/>
                <p14:nvPr/>
              </p14:nvContentPartPr>
              <p14:xfrm>
                <a:off x="6641384" y="5131976"/>
                <a:ext cx="395697" cy="360"/>
              </p14:xfrm>
            </p:contentPart>
          </mc:Choice>
          <mc:Fallback xmlns="">
            <p:pic>
              <p:nvPicPr>
                <p:cNvPr id="46" name="Encre 14">
                  <a:extLst>
                    <a:ext uri="{FF2B5EF4-FFF2-40B4-BE49-F238E27FC236}">
                      <a16:creationId xmlns:a16="http://schemas.microsoft.com/office/drawing/2014/main" id="{6B689FA5-CFEF-1080-FA75-772694B490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83646" y="5023976"/>
                  <a:ext cx="510788" cy="21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618A4F8-2FCD-CF4D-C54F-A3CFBAE252DE}"/>
                </a:ext>
              </a:extLst>
            </p:cNvPr>
            <p:cNvSpPr/>
            <p:nvPr/>
          </p:nvSpPr>
          <p:spPr>
            <a:xfrm>
              <a:off x="6646584" y="2876830"/>
              <a:ext cx="1772764" cy="2417026"/>
            </a:xfrm>
            <a:custGeom>
              <a:avLst/>
              <a:gdLst>
                <a:gd name="connsiteX0" fmla="*/ 21190 w 2345005"/>
                <a:gd name="connsiteY0" fmla="*/ 0 h 1514006"/>
                <a:gd name="connsiteX1" fmla="*/ 335984 w 2345005"/>
                <a:gd name="connsiteY1" fmla="*/ 239842 h 1514006"/>
                <a:gd name="connsiteX2" fmla="*/ 2344666 w 2345005"/>
                <a:gd name="connsiteY2" fmla="*/ 869429 h 1514006"/>
                <a:gd name="connsiteX3" fmla="*/ 171092 w 2345005"/>
                <a:gd name="connsiteY3" fmla="*/ 1514006 h 1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5005" h="1514006">
                  <a:moveTo>
                    <a:pt x="21190" y="0"/>
                  </a:moveTo>
                  <a:cubicBezTo>
                    <a:pt x="-15036" y="47468"/>
                    <a:pt x="-51262" y="94937"/>
                    <a:pt x="335984" y="239842"/>
                  </a:cubicBezTo>
                  <a:cubicBezTo>
                    <a:pt x="723230" y="384747"/>
                    <a:pt x="2372148" y="657068"/>
                    <a:pt x="2344666" y="869429"/>
                  </a:cubicBezTo>
                  <a:cubicBezTo>
                    <a:pt x="2317184" y="1081790"/>
                    <a:pt x="1244138" y="1297898"/>
                    <a:pt x="171092" y="1514006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08C7F8-7494-F806-E636-EF9D90820208}"/>
                    </a:ext>
                  </a:extLst>
                </p:cNvPr>
                <p:cNvSpPr txBox="1"/>
                <p:nvPr/>
              </p:nvSpPr>
              <p:spPr>
                <a:xfrm>
                  <a:off x="8004923" y="2842841"/>
                  <a:ext cx="80143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08C7F8-7494-F806-E636-EF9D90820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4923" y="2842841"/>
                  <a:ext cx="801431" cy="4616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77F48B92-5B2C-59E0-7D58-AD286F6F4DF4}"/>
                </a:ext>
              </a:extLst>
            </p:cNvPr>
            <p:cNvSpPr/>
            <p:nvPr/>
          </p:nvSpPr>
          <p:spPr>
            <a:xfrm rot="5400000">
              <a:off x="8245627" y="2581228"/>
              <a:ext cx="337193" cy="1625480"/>
            </a:xfrm>
            <a:prstGeom prst="lef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EC1B8BB-FC08-3C02-31D0-619A0288780D}"/>
              </a:ext>
            </a:extLst>
          </p:cNvPr>
          <p:cNvSpPr txBox="1"/>
          <p:nvPr/>
        </p:nvSpPr>
        <p:spPr>
          <a:xfrm>
            <a:off x="4050870" y="3266668"/>
            <a:ext cx="407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/>
              <a:t>Delaying the Future Theorem: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77CB3C-BB61-8ED0-3A24-A7317949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640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52"/>
    </mc:Choice>
    <mc:Fallback xmlns="">
      <p:transition spd="slow" advTm="5745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0055A-B8B4-9FB1-0863-C7F42E195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1447-6DE9-8660-CCAF-484B6B0F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Current work: 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C2BE5-61EE-48F2-4209-A196CA5802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74339" cy="49008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L" b="1"/>
                  <a:t>Definition:</a:t>
                </a:r>
                <a:r>
                  <a:rPr lang="en-IL"/>
                  <a:t> </a:t>
                </a:r>
                <a:r>
                  <a:rPr lang="en-US"/>
                  <a:t>Operations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olidFill>
                      <a:srgbClr val="AE49FE"/>
                    </a:solidFill>
                  </a:rPr>
                  <a:t>commute </a:t>
                </a:r>
                <a:r>
                  <a:rPr lang="en-US"/>
                  <a:t>if:</a:t>
                </a:r>
                <a:r>
                  <a:rPr lang="en-US">
                    <a:solidFill>
                      <a:srgbClr val="AE49FE"/>
                    </a:solidFill>
                  </a:rPr>
                  <a:t> </a:t>
                </a:r>
                <a:r>
                  <a:rPr lang="en-US"/>
                  <a:t>For all operations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Ops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response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Spec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/>
                  <a:t>    if and only if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AE49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Spec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/>
                  <a:t>.</a:t>
                </a:r>
              </a:p>
              <a:p>
                <a:pPr marL="0" indent="0">
                  <a:buNone/>
                </a:pPr>
                <a:endParaRPr lang="en-IL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C2BE5-61EE-48F2-4209-A196CA5802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74339" cy="4900852"/>
              </a:xfrm>
              <a:blipFill>
                <a:blip r:embed="rId4"/>
                <a:stretch>
                  <a:fillRect l="-1167" t="-2067" r="-5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434D46-3E66-5F04-8B61-48AD08911980}"/>
                  </a:ext>
                </a:extLst>
              </p:cNvPr>
              <p:cNvSpPr txBox="1"/>
              <p:nvPr/>
            </p:nvSpPr>
            <p:spPr>
              <a:xfrm>
                <a:off x="1638300" y="5000625"/>
                <a:ext cx="23620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434D46-3E66-5F04-8B61-48AD08911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5000625"/>
                <a:ext cx="2362018" cy="369332"/>
              </a:xfrm>
              <a:prstGeom prst="rect">
                <a:avLst/>
              </a:prstGeom>
              <a:blipFill>
                <a:blip r:embed="rId5"/>
                <a:stretch>
                  <a:fillRect t="-10000" b="-3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98B05B-B497-87F4-C326-A91AB9FE92C6}"/>
                  </a:ext>
                </a:extLst>
              </p:cNvPr>
              <p:cNvSpPr txBox="1"/>
              <p:nvPr/>
            </p:nvSpPr>
            <p:spPr>
              <a:xfrm>
                <a:off x="1549400" y="5863551"/>
                <a:ext cx="23620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AE49F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AE49F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98B05B-B497-87F4-C326-A91AB9FE9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0" y="5863551"/>
                <a:ext cx="2362018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D0C969A-E449-7CE9-EBED-BE8C1A74A8D5}"/>
              </a:ext>
            </a:extLst>
          </p:cNvPr>
          <p:cNvSpPr txBox="1"/>
          <p:nvPr/>
        </p:nvSpPr>
        <p:spPr>
          <a:xfrm>
            <a:off x="1975232" y="4177408"/>
            <a:ext cx="174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u="sng"/>
              <a:t>Commute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6BDC28-A6CE-A8ED-B708-6B191D66844C}"/>
                  </a:ext>
                </a:extLst>
              </p:cNvPr>
              <p:cNvSpPr txBox="1"/>
              <p:nvPr/>
            </p:nvSpPr>
            <p:spPr>
              <a:xfrm>
                <a:off x="7436507" y="4961243"/>
                <a:ext cx="23620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 smtClean="0">
                          <a:solidFill>
                            <a:srgbClr val="AE49FE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6BDC28-A6CE-A8ED-B708-6B191D668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507" y="4961243"/>
                <a:ext cx="23620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819610-025A-6D16-05F5-7E0D8B80D9B7}"/>
                  </a:ext>
                </a:extLst>
              </p:cNvPr>
              <p:cNvSpPr txBox="1"/>
              <p:nvPr/>
            </p:nvSpPr>
            <p:spPr>
              <a:xfrm>
                <a:off x="7951332" y="5863551"/>
                <a:ext cx="18471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IL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L" sz="2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819610-025A-6D16-05F5-7E0D8B80D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32" y="5863551"/>
                <a:ext cx="1847193" cy="369332"/>
              </a:xfrm>
              <a:prstGeom prst="rect">
                <a:avLst/>
              </a:prstGeom>
              <a:blipFill>
                <a:blip r:embed="rId8"/>
                <a:stretch>
                  <a:fillRect l="-5442" t="-10000" b="-3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A412C88-8A2E-2965-C396-D8D0B1A32AC0}"/>
              </a:ext>
            </a:extLst>
          </p:cNvPr>
          <p:cNvSpPr txBox="1"/>
          <p:nvPr/>
        </p:nvSpPr>
        <p:spPr>
          <a:xfrm>
            <a:off x="7494039" y="4138026"/>
            <a:ext cx="27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u="sng"/>
              <a:t>Do not commute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1A006F-035C-C447-5D4B-77F5D177FB9D}"/>
              </a:ext>
            </a:extLst>
          </p:cNvPr>
          <p:cNvSpPr/>
          <p:nvPr/>
        </p:nvSpPr>
        <p:spPr>
          <a:xfrm>
            <a:off x="7146241" y="5638182"/>
            <a:ext cx="3119728" cy="857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CE49E-6E6D-5414-FC96-3BE57B35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26</a:t>
            </a:fld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D4272-10BB-0FF7-B67D-FEF6FB7E1451}"/>
              </a:ext>
            </a:extLst>
          </p:cNvPr>
          <p:cNvSpPr txBox="1"/>
          <p:nvPr/>
        </p:nvSpPr>
        <p:spPr>
          <a:xfrm>
            <a:off x="9736594" y="6330520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>
                <a:solidFill>
                  <a:srgbClr val="FF0000"/>
                </a:solidFill>
                <a:latin typeface="Lucida Calligraphy" panose="03010101010101010101" pitchFamily="66" charset="77"/>
              </a:rPr>
              <a:t>new</a:t>
            </a:r>
            <a:endParaRPr lang="en-IL">
              <a:solidFill>
                <a:srgbClr val="FF0000"/>
              </a:solidFill>
              <a:latin typeface="Lucida Calligraphy" panose="03010101010101010101" pitchFamily="66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2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54"/>
    </mc:Choice>
    <mc:Fallback xmlns="">
      <p:transition spd="slow" advTm="118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5" grpId="0"/>
      <p:bldP spid="26" grpId="0"/>
      <p:bldP spid="27" grpId="0"/>
      <p:bldP spid="5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EC07-9016-FE46-3E0D-E3879A9D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Non-commutativity for Other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07383-E686-9DE2-8CB4-DEE411635B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59275" cy="4351338"/>
              </a:xfrm>
            </p:spPr>
            <p:txBody>
              <a:bodyPr>
                <a:normAutofit/>
              </a:bodyPr>
              <a:lstStyle/>
              <a:p>
                <a:r>
                  <a:rPr lang="en-IL"/>
                  <a:t>Queues: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AE49FE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AE49FE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nq</m:t>
                    </m:r>
                    <m:d>
                      <m:dPr>
                        <m:ctrlP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accent4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Enq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L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IL"/>
                  <a:t>do not commute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L"/>
                  <a:t>  </a:t>
                </a:r>
                <a:r>
                  <a:rPr lang="en-IL">
                    <a:solidFill>
                      <a:schemeClr val="bg2">
                        <a:lumMod val="50000"/>
                      </a:schemeClr>
                    </a:solidFill>
                  </a:rPr>
                  <a:t>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Deq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()</m:t>
                    </m:r>
                  </m:oMath>
                </a14:m>
                <a:r>
                  <a:rPr lang="en-IL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endParaRPr lang="en-IL"/>
              </a:p>
              <a:p>
                <a:endParaRPr lang="en-IL"/>
              </a:p>
              <a:p>
                <a:r>
                  <a:rPr lang="en-IL"/>
                  <a:t>Stacks: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AE49FE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Push</m:t>
                    </m:r>
                    <m:d>
                      <m:dPr>
                        <m:ctrlP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B0F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Push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L"/>
                  <a:t> do not commute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L"/>
                  <a:t> </a:t>
                </a:r>
                <a:r>
                  <a:rPr lang="en-IL">
                    <a:solidFill>
                      <a:schemeClr val="bg2">
                        <a:lumMod val="50000"/>
                      </a:schemeClr>
                    </a:solidFill>
                  </a:rPr>
                  <a:t>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Pop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()</m:t>
                    </m:r>
                  </m:oMath>
                </a14:m>
                <a:r>
                  <a:rPr lang="en-IL">
                    <a:solidFill>
                      <a:schemeClr val="bg2">
                        <a:lumMod val="50000"/>
                      </a:schemeClr>
                    </a:solidFill>
                  </a:rPr>
                  <a:t>)</a:t>
                </a:r>
                <a:endParaRPr lang="en-IL"/>
              </a:p>
              <a:p>
                <a:pPr marL="0" indent="0">
                  <a:buNone/>
                </a:pPr>
                <a:endParaRPr lang="en-IL"/>
              </a:p>
              <a:p>
                <a:r>
                  <a:rPr lang="en-IL"/>
                  <a:t>Snapshots: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mtClean="0">
                            <a:solidFill>
                              <a:srgbClr val="AE49FE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AE49FE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pdate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Scan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L"/>
                  <a:t> do not commute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07383-E686-9DE2-8CB4-DEE411635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59275" cy="4351338"/>
              </a:xfrm>
              <a:blipFill>
                <a:blip r:embed="rId3"/>
                <a:stretch>
                  <a:fillRect l="-917" t="-2326" r="-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FB6A9-BFDC-902C-AE48-026E906C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51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4"/>
    </mc:Choice>
    <mc:Fallback xmlns="">
      <p:transition spd="slow" advTm="1506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9773E-745E-548B-1377-887642ED8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D92B-2393-A3A4-0B2C-5768035E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9013" cy="1325563"/>
          </a:xfrm>
        </p:spPr>
        <p:txBody>
          <a:bodyPr/>
          <a:lstStyle/>
          <a:p>
            <a:r>
              <a:rPr lang="en-IL"/>
              <a:t>Non-commutativity Demands Happens-before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0A4F5-B221-54F1-3DCE-387054D20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97629" cy="49008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/>
                  <a:t>Theorem</a:t>
                </a:r>
                <a:r>
                  <a:rPr lang="en-US"/>
                  <a:t>: In a linearizable implementation of an object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/>
                </a:br>
                <a:r>
                  <a:rPr lang="en-US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Ops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are </a:t>
                </a:r>
                <a:r>
                  <a:rPr lang="en-US">
                    <a:solidFill>
                      <a:srgbClr val="AE49FE"/>
                    </a:solidFill>
                  </a:rPr>
                  <a:t>non-commutative</a:t>
                </a:r>
                <a:r>
                  <a:rPr lang="en-US"/>
                  <a:t>, then every 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</m:oMath>
                </a14:m>
                <a:r>
                  <a:rPr lang="en-US"/>
                  <a:t> must contain a chain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L"/>
                  <a:t>.</a:t>
                </a:r>
              </a:p>
              <a:p>
                <a:pPr marL="0" indent="0">
                  <a:buNone/>
                </a:pPr>
                <a:endParaRPr lang="en-IL"/>
              </a:p>
              <a:p>
                <a:pPr marL="0" indent="0">
                  <a:buNone/>
                </a:pPr>
                <a:endParaRPr lang="en-IL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0A4F5-B221-54F1-3DCE-387054D20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97629" cy="4900852"/>
              </a:xfrm>
              <a:blipFill>
                <a:blip r:embed="rId4"/>
                <a:stretch>
                  <a:fillRect l="-1037" t="-20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>
            <a:extLst>
              <a:ext uri="{FF2B5EF4-FFF2-40B4-BE49-F238E27FC236}">
                <a16:creationId xmlns:a16="http://schemas.microsoft.com/office/drawing/2014/main" id="{12E25DFF-4FA9-70AF-88CC-B27EA149CD20}"/>
              </a:ext>
            </a:extLst>
          </p:cNvPr>
          <p:cNvSpPr/>
          <p:nvPr/>
        </p:nvSpPr>
        <p:spPr>
          <a:xfrm>
            <a:off x="7588225" y="2809172"/>
            <a:ext cx="4083972" cy="162370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True also in TSO</a:t>
            </a:r>
            <a:endParaRPr lang="en-IL" sz="2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DB68E9-7B7B-EC56-C6A2-20DB216333BA}"/>
              </a:ext>
            </a:extLst>
          </p:cNvPr>
          <p:cNvCxnSpPr>
            <a:cxnSpLocks/>
          </p:cNvCxnSpPr>
          <p:nvPr/>
        </p:nvCxnSpPr>
        <p:spPr>
          <a:xfrm>
            <a:off x="2792257" y="4067767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66EFAF-ECA6-BB88-3783-3EB159B55EC3}"/>
                  </a:ext>
                </a:extLst>
              </p:cNvPr>
              <p:cNvSpPr txBox="1"/>
              <p:nvPr/>
            </p:nvSpPr>
            <p:spPr>
              <a:xfrm>
                <a:off x="2772601" y="3563497"/>
                <a:ext cx="4348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AE49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AE49FE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AE49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500629-C285-320F-99D8-1348FC93E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01" y="3563497"/>
                <a:ext cx="43484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5DE09D-037F-C39D-F5C8-04DA6BD54A16}"/>
                  </a:ext>
                </a:extLst>
              </p:cNvPr>
              <p:cNvSpPr txBox="1"/>
              <p:nvPr/>
            </p:nvSpPr>
            <p:spPr>
              <a:xfrm>
                <a:off x="2110953" y="3771782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7C2F60-5421-BC5D-3277-70286B23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953" y="3771782"/>
                <a:ext cx="176459" cy="369332"/>
              </a:xfrm>
              <a:prstGeom prst="rect">
                <a:avLst/>
              </a:prstGeom>
              <a:blipFill>
                <a:blip r:embed="rId6"/>
                <a:stretch>
                  <a:fillRect l="-42857" r="-35714" b="-68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18E733-7BBA-DD5C-D154-8BE9FFDFF619}"/>
                  </a:ext>
                </a:extLst>
              </p:cNvPr>
              <p:cNvSpPr txBox="1"/>
              <p:nvPr/>
            </p:nvSpPr>
            <p:spPr>
              <a:xfrm>
                <a:off x="2111622" y="4413140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39037-F5AD-4879-54C7-ED5342E60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22" y="4413140"/>
                <a:ext cx="184794" cy="369332"/>
              </a:xfrm>
              <a:prstGeom prst="rect">
                <a:avLst/>
              </a:prstGeom>
              <a:blipFill>
                <a:blip r:embed="rId7"/>
                <a:stretch>
                  <a:fillRect l="-53333" r="-53333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09060AA9-2B54-AC24-1BDB-B2CE8CD72D03}"/>
              </a:ext>
            </a:extLst>
          </p:cNvPr>
          <p:cNvSpPr/>
          <p:nvPr/>
        </p:nvSpPr>
        <p:spPr>
          <a:xfrm>
            <a:off x="3024828" y="4067766"/>
            <a:ext cx="1578949" cy="694965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EB1708-D074-1A45-8B61-A4FEA4EDE0F0}"/>
                  </a:ext>
                </a:extLst>
              </p:cNvPr>
              <p:cNvSpPr txBox="1"/>
              <p:nvPr/>
            </p:nvSpPr>
            <p:spPr>
              <a:xfrm>
                <a:off x="3379454" y="3587116"/>
                <a:ext cx="4348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AE49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AE49FE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AE49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039B12-5F0D-44FC-9506-A6E35CF69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54" y="3587116"/>
                <a:ext cx="43484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B1A3C8-DC68-24C4-B76A-F7D1A1D8C930}"/>
                  </a:ext>
                </a:extLst>
              </p:cNvPr>
              <p:cNvSpPr txBox="1"/>
              <p:nvPr/>
            </p:nvSpPr>
            <p:spPr>
              <a:xfrm>
                <a:off x="4084072" y="4316316"/>
                <a:ext cx="4348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B1A3C8-DC68-24C4-B76A-F7D1A1D8C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72" y="4316316"/>
                <a:ext cx="434848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A8900C-2E9F-3533-520A-FA9DCCA3061F}"/>
                  </a:ext>
                </a:extLst>
              </p:cNvPr>
              <p:cNvSpPr txBox="1"/>
              <p:nvPr/>
            </p:nvSpPr>
            <p:spPr>
              <a:xfrm>
                <a:off x="4968758" y="4369778"/>
                <a:ext cx="4348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A8900C-2E9F-3533-520A-FA9DCCA30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58" y="4369778"/>
                <a:ext cx="434848" cy="369332"/>
              </a:xfrm>
              <a:prstGeom prst="rect">
                <a:avLst/>
              </a:prstGeom>
              <a:blipFill>
                <a:blip r:embed="rId10"/>
                <a:stretch>
                  <a:fillRect l="-2857" b="-137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96A320-1CB9-6E71-77C7-8229703BED4B}"/>
              </a:ext>
            </a:extLst>
          </p:cNvPr>
          <p:cNvCxnSpPr>
            <a:cxnSpLocks/>
          </p:cNvCxnSpPr>
          <p:nvPr/>
        </p:nvCxnSpPr>
        <p:spPr>
          <a:xfrm>
            <a:off x="3671911" y="4001664"/>
            <a:ext cx="0" cy="1614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81E16E-AA0E-0E4F-68A7-1AE322045634}"/>
              </a:ext>
            </a:extLst>
          </p:cNvPr>
          <p:cNvCxnSpPr>
            <a:cxnSpLocks/>
          </p:cNvCxnSpPr>
          <p:nvPr/>
        </p:nvCxnSpPr>
        <p:spPr>
          <a:xfrm>
            <a:off x="2788724" y="3988809"/>
            <a:ext cx="0" cy="1614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541F29-8C78-A64A-E7E2-C75902170ECB}"/>
              </a:ext>
            </a:extLst>
          </p:cNvPr>
          <p:cNvCxnSpPr>
            <a:cxnSpLocks/>
          </p:cNvCxnSpPr>
          <p:nvPr/>
        </p:nvCxnSpPr>
        <p:spPr>
          <a:xfrm>
            <a:off x="4244648" y="4805213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169E8F-6794-57A8-5347-916949B73FE5}"/>
              </a:ext>
            </a:extLst>
          </p:cNvPr>
          <p:cNvCxnSpPr>
            <a:cxnSpLocks/>
          </p:cNvCxnSpPr>
          <p:nvPr/>
        </p:nvCxnSpPr>
        <p:spPr>
          <a:xfrm>
            <a:off x="5124302" y="4739110"/>
            <a:ext cx="0" cy="1614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8EEFD9-2C1C-01FA-6DE8-40CF16CBBDCD}"/>
              </a:ext>
            </a:extLst>
          </p:cNvPr>
          <p:cNvCxnSpPr>
            <a:cxnSpLocks/>
          </p:cNvCxnSpPr>
          <p:nvPr/>
        </p:nvCxnSpPr>
        <p:spPr>
          <a:xfrm>
            <a:off x="4241115" y="4726255"/>
            <a:ext cx="0" cy="1614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844EE-F5CB-B837-E907-5AC0B737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28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7"/>
    </mc:Choice>
    <mc:Fallback xmlns="">
      <p:transition spd="slow" advTm="45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D7CC-620E-2DED-BBF2-261CB5EF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Linearizable Implementations of Registers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0670E-9CDD-C68F-9104-97E5B7A62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3069" y="2221365"/>
                <a:ext cx="10515600" cy="5478309"/>
              </a:xfrm>
            </p:spPr>
            <p:txBody>
              <a:bodyPr>
                <a:normAutofit/>
              </a:bodyPr>
              <a:lstStyle/>
              <a:p>
                <a:r>
                  <a:rPr lang="en-IL"/>
                  <a:t>Operations (</a:t>
                </a:r>
                <a:r>
                  <a:rPr lang="en-IL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Read</a:t>
                </a:r>
                <a:r>
                  <a:rPr lang="en-IL">
                    <a:ea typeface="Microsoft YaHei Light" panose="020B0502040204020203" pitchFamily="34" charset="-122"/>
                  </a:rPr>
                  <a:t>/</a:t>
                </a:r>
                <a:r>
                  <a:rPr lang="en-IL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Write</a:t>
                </a:r>
                <a:r>
                  <a:rPr lang="en-IL"/>
                  <a:t>) </a:t>
                </a:r>
                <a:r>
                  <a:rPr lang="en-IL">
                    <a:solidFill>
                      <a:srgbClr val="AE49FE"/>
                    </a:solidFill>
                  </a:rPr>
                  <a:t>take time.</a:t>
                </a:r>
              </a:p>
              <a:p>
                <a:endParaRPr lang="he-IL"/>
              </a:p>
              <a:p>
                <a:r>
                  <a:rPr lang="en-IL">
                    <a:solidFill>
                      <a:srgbClr val="AE49FE"/>
                    </a:solidFill>
                  </a:rPr>
                  <a:t>Obstruction-free </a:t>
                </a:r>
                <a:r>
                  <a:rPr lang="en-IL"/>
                  <a:t>implementations.</a:t>
                </a:r>
              </a:p>
              <a:p>
                <a:endParaRPr lang="en-IL"/>
              </a:p>
              <a:p>
                <a:r>
                  <a:rPr lang="en-IL">
                    <a:solidFill>
                      <a:schemeClr val="tx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R</a:t>
                </a:r>
                <a:r>
                  <a:rPr lang="en-IL">
                    <a:solidFill>
                      <a:schemeClr val="tx1"/>
                    </a:solidFill>
                  </a:rPr>
                  <a:t>/</a:t>
                </a:r>
                <a:r>
                  <a:rPr lang="en-IL">
                    <a:solidFill>
                      <a:schemeClr val="tx1"/>
                    </a:solidFill>
                    <a:latin typeface="Microsoft YaHei UI Light" panose="020B0502040204020203" pitchFamily="34" charset="-122"/>
                    <a:ea typeface="Microsoft YaHei UI Light" panose="020B0502040204020203" pitchFamily="34" charset="-122"/>
                  </a:rPr>
                  <a:t>W</a:t>
                </a:r>
                <a:r>
                  <a:rPr lang="en-IL">
                    <a:solidFill>
                      <a:schemeClr val="tx1"/>
                    </a:solidFill>
                  </a:rPr>
                  <a:t> </a:t>
                </a:r>
                <a:r>
                  <a:rPr lang="en-IL">
                    <a:solidFill>
                      <a:srgbClr val="AE49FE"/>
                    </a:solidFill>
                  </a:rPr>
                  <a:t>operations</a:t>
                </a:r>
                <a:r>
                  <a:rPr lang="en-IL">
                    <a:solidFill>
                      <a:schemeClr val="tx1"/>
                    </a:solidFill>
                  </a:rPr>
                  <a:t> (denoted </a:t>
                </a:r>
                <a14:m>
                  <m:oMath xmlns:m="http://schemas.openxmlformats.org/officeDocument/2006/math"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IL">
                    <a:solidFill>
                      <a:schemeClr val="tx1"/>
                    </a:solidFill>
                  </a:rPr>
                  <a:t>) operate on </a:t>
                </a:r>
                <a:r>
                  <a:rPr lang="en-IL">
                    <a:solidFill>
                      <a:srgbClr val="AE49FE"/>
                    </a:solidFill>
                  </a:rPr>
                  <a:t>values</a:t>
                </a:r>
                <a:r>
                  <a:rPr lang="en-IL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L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L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IL">
                    <a:solidFill>
                      <a:schemeClr val="tx1"/>
                    </a:solidFill>
                  </a:rPr>
                  <a:t>)</a:t>
                </a:r>
                <a:r>
                  <a:rPr lang="he-IL">
                    <a:solidFill>
                      <a:schemeClr val="tx1"/>
                    </a:solidFill>
                  </a:rPr>
                  <a:t>.</a:t>
                </a:r>
                <a:endParaRPr lang="en-IL">
                  <a:solidFill>
                    <a:schemeClr val="tx1"/>
                  </a:solidFill>
                </a:endParaRPr>
              </a:p>
              <a:p>
                <a:endParaRPr lang="en-IL" sz="28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baseline="-25000"/>
                  <a:t>&gt;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𝑋𝑎</m:t>
                    </m:r>
                    <m:sSub>
                      <m:sSubPr>
                        <m:ctrlPr>
                          <a:rPr lang="en-IL" sz="28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𝑌𝑏</m:t>
                    </m:r>
                  </m:oMath>
                </a14:m>
                <a:r>
                  <a:rPr lang="en-IL"/>
                  <a:t> 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𝑋𝑎</m:t>
                    </m:r>
                  </m:oMath>
                </a14:m>
                <a:r>
                  <a:rPr lang="en-IL">
                    <a:solidFill>
                      <a:schemeClr val="tx1"/>
                    </a:solidFill>
                  </a:rPr>
                  <a:t>’s </a:t>
                </a:r>
                <a:r>
                  <a:rPr lang="en-IL">
                    <a:solidFill>
                      <a:srgbClr val="AE49FE"/>
                    </a:solidFill>
                  </a:rPr>
                  <a:t>response</a:t>
                </a:r>
                <a:r>
                  <a:rPr lang="en-IL">
                    <a:solidFill>
                      <a:schemeClr val="tx1"/>
                    </a:solidFill>
                  </a:rPr>
                  <a:t> is </a:t>
                </a:r>
                <a:r>
                  <a:rPr lang="en-IL">
                    <a:solidFill>
                      <a:srgbClr val="AE49FE"/>
                    </a:solidFill>
                  </a:rPr>
                  <a:t>before</a:t>
                </a:r>
                <a:r>
                  <a:rPr lang="en-IL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𝑌𝑏</m:t>
                    </m:r>
                  </m:oMath>
                </a14:m>
                <a:r>
                  <a:rPr lang="en-IL">
                    <a:solidFill>
                      <a:schemeClr val="tx1"/>
                    </a:solidFill>
                  </a:rPr>
                  <a:t>’s </a:t>
                </a:r>
                <a:r>
                  <a:rPr lang="en-IL">
                    <a:solidFill>
                      <a:srgbClr val="AE49FE"/>
                    </a:solidFill>
                  </a:rPr>
                  <a:t>invocation</a:t>
                </a:r>
                <a:r>
                  <a:rPr lang="en-IL">
                    <a:solidFill>
                      <a:schemeClr val="tx1"/>
                    </a:solidFill>
                  </a:rPr>
                  <a:t> in run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0670E-9CDD-C68F-9104-97E5B7A62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069" y="2221365"/>
                <a:ext cx="10515600" cy="5478309"/>
              </a:xfrm>
              <a:blipFill>
                <a:blip r:embed="rId4"/>
                <a:stretch>
                  <a:fillRect l="-1086" t="-20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27B1A-48DE-C61C-1F1A-3FCA532F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29</a:t>
            </a:fld>
            <a:endParaRPr lang="en-IL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7ADC52-26E7-CADA-EE66-499BC9E0A742}"/>
              </a:ext>
            </a:extLst>
          </p:cNvPr>
          <p:cNvGrpSpPr/>
          <p:nvPr/>
        </p:nvGrpSpPr>
        <p:grpSpPr>
          <a:xfrm>
            <a:off x="6824911" y="2105016"/>
            <a:ext cx="4897194" cy="1540174"/>
            <a:chOff x="1466452" y="4588269"/>
            <a:chExt cx="7917578" cy="25639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0B1B6F-8299-315B-DC03-D9D16AA4F9AA}"/>
                </a:ext>
              </a:extLst>
            </p:cNvPr>
            <p:cNvCxnSpPr>
              <a:cxnSpLocks/>
            </p:cNvCxnSpPr>
            <p:nvPr/>
          </p:nvCxnSpPr>
          <p:spPr>
            <a:xfrm>
              <a:off x="2669633" y="6134801"/>
              <a:ext cx="3094559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39E82D9-9217-C05A-36F9-5127F7DD82AF}"/>
                    </a:ext>
                  </a:extLst>
                </p:cNvPr>
                <p:cNvSpPr txBox="1"/>
                <p:nvPr/>
              </p:nvSpPr>
              <p:spPr>
                <a:xfrm>
                  <a:off x="1563843" y="5807631"/>
                  <a:ext cx="23782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39E82D9-9217-C05A-36F9-5127F7DD82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843" y="5807631"/>
                  <a:ext cx="23782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6667" r="-91667" b="-8947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BA700ACF-5EDA-AF98-BB95-82DDE8030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1072" y="5529249"/>
              <a:ext cx="823177" cy="605553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639208-1983-56A9-A6B4-1227F3E9865D}"/>
                    </a:ext>
                  </a:extLst>
                </p:cNvPr>
                <p:cNvSpPr txBox="1"/>
                <p:nvPr/>
              </p:nvSpPr>
              <p:spPr>
                <a:xfrm>
                  <a:off x="1466452" y="5230985"/>
                  <a:ext cx="241476" cy="6148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639208-1983-56A9-A6B4-1227F3E98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452" y="5230985"/>
                  <a:ext cx="241476" cy="614822"/>
                </a:xfrm>
                <a:prstGeom prst="rect">
                  <a:avLst/>
                </a:prstGeom>
                <a:blipFill>
                  <a:blip r:embed="rId6"/>
                  <a:stretch>
                    <a:fillRect l="-92308" t="-10000" r="-115385" b="-36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8F044E3-93FF-77C0-74C5-742D5FADD8D3}"/>
                    </a:ext>
                  </a:extLst>
                </p:cNvPr>
                <p:cNvSpPr txBox="1"/>
                <p:nvPr/>
              </p:nvSpPr>
              <p:spPr>
                <a:xfrm>
                  <a:off x="1673644" y="4588269"/>
                  <a:ext cx="178382" cy="369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IL" sz="24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8F044E3-93FF-77C0-74C5-742D5FADD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3644" y="4588269"/>
                  <a:ext cx="178382" cy="369331"/>
                </a:xfrm>
                <a:prstGeom prst="rect">
                  <a:avLst/>
                </a:prstGeom>
                <a:blipFill>
                  <a:blip r:embed="rId7"/>
                  <a:stretch>
                    <a:fillRect l="-110000" r="-100000" b="-10526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21022656-7EC4-01C8-1083-C5A8D5BB51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3521" y="5529249"/>
              <a:ext cx="1305727" cy="547460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2E826E-84D6-67CC-D894-EAF65573DAEA}"/>
                </a:ext>
              </a:extLst>
            </p:cNvPr>
            <p:cNvCxnSpPr>
              <a:cxnSpLocks/>
            </p:cNvCxnSpPr>
            <p:nvPr/>
          </p:nvCxnSpPr>
          <p:spPr>
            <a:xfrm>
              <a:off x="2535236" y="5529249"/>
              <a:ext cx="6848794" cy="0"/>
            </a:xfrm>
            <a:prstGeom prst="line">
              <a:avLst/>
            </a:prstGeom>
            <a:ln>
              <a:solidFill>
                <a:schemeClr val="bg2">
                  <a:lumMod val="75000"/>
                  <a:alpha val="37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B0B30A-5E8F-2E88-C572-9C8207C2CAF0}"/>
                </a:ext>
              </a:extLst>
            </p:cNvPr>
            <p:cNvCxnSpPr>
              <a:cxnSpLocks/>
            </p:cNvCxnSpPr>
            <p:nvPr/>
          </p:nvCxnSpPr>
          <p:spPr>
            <a:xfrm>
              <a:off x="2535235" y="4906484"/>
              <a:ext cx="6848795" cy="26031"/>
            </a:xfrm>
            <a:prstGeom prst="line">
              <a:avLst/>
            </a:prstGeom>
            <a:ln>
              <a:solidFill>
                <a:schemeClr val="bg2">
                  <a:lumMod val="75000"/>
                  <a:alpha val="37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55BD88-4CB9-7576-A1AD-FAE0B414B83D}"/>
                </a:ext>
              </a:extLst>
            </p:cNvPr>
            <p:cNvCxnSpPr>
              <a:cxnSpLocks/>
            </p:cNvCxnSpPr>
            <p:nvPr/>
          </p:nvCxnSpPr>
          <p:spPr>
            <a:xfrm>
              <a:off x="2669633" y="6134798"/>
              <a:ext cx="6714397" cy="0"/>
            </a:xfrm>
            <a:prstGeom prst="line">
              <a:avLst/>
            </a:prstGeom>
            <a:ln>
              <a:solidFill>
                <a:schemeClr val="bg2">
                  <a:lumMod val="75000"/>
                  <a:alpha val="37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732C84-DEB3-F7F7-909A-9B2E81433B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813" y="7126145"/>
              <a:ext cx="6848794" cy="26031"/>
            </a:xfrm>
            <a:prstGeom prst="line">
              <a:avLst/>
            </a:prstGeom>
            <a:ln>
              <a:solidFill>
                <a:schemeClr val="bg2">
                  <a:lumMod val="10000"/>
                  <a:alpha val="37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EA0995-8BF7-C5F2-DBD0-A3152BF976FD}"/>
                  </a:ext>
                </a:extLst>
              </p:cNvPr>
              <p:cNvSpPr txBox="1"/>
              <p:nvPr/>
            </p:nvSpPr>
            <p:spPr>
              <a:xfrm>
                <a:off x="7457881" y="3189847"/>
                <a:ext cx="385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𝑖𝑛𝑣</m:t>
                      </m:r>
                    </m:oMath>
                  </m:oMathPara>
                </a14:m>
                <a:endParaRPr lang="en-US" b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EA0995-8BF7-C5F2-DBD0-A3152BF97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881" y="3189847"/>
                <a:ext cx="385041" cy="276999"/>
              </a:xfrm>
              <a:prstGeom prst="rect">
                <a:avLst/>
              </a:prstGeom>
              <a:blipFill>
                <a:blip r:embed="rId8"/>
                <a:stretch>
                  <a:fillRect l="-16129" r="-12903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3CD54A-2D2F-BA51-A178-DB9B1E0C73F1}"/>
                  </a:ext>
                </a:extLst>
              </p:cNvPr>
              <p:cNvSpPr txBox="1"/>
              <p:nvPr/>
            </p:nvSpPr>
            <p:spPr>
              <a:xfrm>
                <a:off x="9217990" y="3169511"/>
                <a:ext cx="507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𝑟𝑒𝑠𝑝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3CD54A-2D2F-BA51-A178-DB9B1E0C7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990" y="3169511"/>
                <a:ext cx="507768" cy="276999"/>
              </a:xfrm>
              <a:prstGeom prst="rect">
                <a:avLst/>
              </a:prstGeom>
              <a:blipFill>
                <a:blip r:embed="rId9"/>
                <a:stretch>
                  <a:fillRect l="-12195" r="-12195" b="-260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06E674-C91B-3E85-DDCD-1874410B6514}"/>
              </a:ext>
            </a:extLst>
          </p:cNvPr>
          <p:cNvCxnSpPr/>
          <p:nvPr/>
        </p:nvCxnSpPr>
        <p:spPr>
          <a:xfrm>
            <a:off x="7569103" y="2876683"/>
            <a:ext cx="0" cy="29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2E1731-4932-4A00-104E-EA1236E465EB}"/>
              </a:ext>
            </a:extLst>
          </p:cNvPr>
          <p:cNvCxnSpPr/>
          <p:nvPr/>
        </p:nvCxnSpPr>
        <p:spPr>
          <a:xfrm>
            <a:off x="9471874" y="2877838"/>
            <a:ext cx="0" cy="29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AE8FC0-C8D9-2AC4-DDBB-2DED291F0794}"/>
              </a:ext>
            </a:extLst>
          </p:cNvPr>
          <p:cNvSpPr txBox="1"/>
          <p:nvPr/>
        </p:nvSpPr>
        <p:spPr>
          <a:xfrm>
            <a:off x="11150082" y="372165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/>
              <a:t>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ADF38-1364-2C39-BE15-AB04C206962A}"/>
              </a:ext>
            </a:extLst>
          </p:cNvPr>
          <p:cNvSpPr/>
          <p:nvPr/>
        </p:nvSpPr>
        <p:spPr>
          <a:xfrm>
            <a:off x="1042988" y="5551488"/>
            <a:ext cx="159667" cy="13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0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1"/>
    </mc:Choice>
    <mc:Fallback xmlns="">
      <p:transition spd="slow" advTm="46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77E7-957C-4E21-EB8B-E127D3C3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The Order of Operations Matters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128E-C5A1-228E-2E9A-1EEA5D06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16793" cy="4925904"/>
          </a:xfrm>
        </p:spPr>
        <p:txBody>
          <a:bodyPr>
            <a:normAutofit fontScale="92500" lnSpcReduction="10000"/>
          </a:bodyPr>
          <a:lstStyle/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L"/>
              <a:t>Registers: A </a:t>
            </a:r>
            <a:r>
              <a:rPr lang="en-IL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read</a:t>
            </a:r>
            <a:r>
              <a:rPr lang="en-IL"/>
              <a:t> must return the </a:t>
            </a:r>
            <a:r>
              <a:rPr lang="en-IL">
                <a:solidFill>
                  <a:srgbClr val="AE49FE"/>
                </a:solidFill>
              </a:rPr>
              <a:t>last</a:t>
            </a:r>
            <a:r>
              <a:rPr lang="en-IL"/>
              <a:t> written value.</a:t>
            </a: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/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L"/>
              <a:t>Stack: A </a:t>
            </a:r>
            <a:r>
              <a:rPr lang="en-IL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pop</a:t>
            </a:r>
            <a:r>
              <a:rPr lang="en-IL"/>
              <a:t> must return and remove the </a:t>
            </a:r>
            <a:r>
              <a:rPr lang="en-IL">
                <a:solidFill>
                  <a:srgbClr val="AE49FE"/>
                </a:solidFill>
              </a:rPr>
              <a:t>last</a:t>
            </a:r>
            <a:r>
              <a:rPr lang="en-IL"/>
              <a:t> pushed value.</a:t>
            </a: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/>
          </a:p>
          <a:p>
            <a:pPr marL="228600" indent="-228600" algn="l" defTabSz="91440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L"/>
              <a:t>Queue: A </a:t>
            </a:r>
            <a:r>
              <a:rPr lang="en-IL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dequeue</a:t>
            </a:r>
            <a:r>
              <a:rPr lang="en-IL"/>
              <a:t> must return and remove the </a:t>
            </a:r>
            <a:r>
              <a:rPr lang="en-IL">
                <a:solidFill>
                  <a:srgbClr val="AE49FE"/>
                </a:solidFill>
              </a:rPr>
              <a:t>oldest</a:t>
            </a:r>
            <a:r>
              <a:rPr lang="en-IL"/>
              <a:t> element in the queue.</a:t>
            </a:r>
          </a:p>
          <a:p>
            <a: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/>
          </a:p>
          <a:p>
            <a:pPr>
              <a:lnSpc>
                <a:spcPct val="160000"/>
              </a:lnSpc>
            </a:pPr>
            <a:r>
              <a:rPr lang="en-IL"/>
              <a:t>Every </a:t>
            </a:r>
            <a:r>
              <a:rPr lang="en-IL">
                <a:solidFill>
                  <a:srgbClr val="AE49FE"/>
                </a:solidFill>
              </a:rPr>
              <a:t>linearizable</a:t>
            </a:r>
            <a:r>
              <a:rPr lang="en-IL"/>
              <a:t> implementation of such objects must address this </a:t>
            </a:r>
            <a:r>
              <a:rPr lang="en-IL">
                <a:solidFill>
                  <a:srgbClr val="AE49FE"/>
                </a:solidFill>
              </a:rPr>
              <a:t>ordering </a:t>
            </a:r>
            <a:r>
              <a:rPr lang="en-IL"/>
              <a:t>matter.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51C73-960F-EF79-ABDC-2868F059B4DA}"/>
              </a:ext>
            </a:extLst>
          </p:cNvPr>
          <p:cNvSpPr txBox="1"/>
          <p:nvPr/>
        </p:nvSpPr>
        <p:spPr>
          <a:xfrm>
            <a:off x="5533025" y="4484318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600"/>
              <a:t>…</a:t>
            </a:r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7B8DF-ABD5-9969-8E8C-F39CBEA4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3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9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0303A-0417-5B6C-0640-6CCA3C97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D214-6F15-931F-EE79-62DA646D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Linearizability Entails Chains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ECBCF-8A0B-82E2-99AC-6B262FEFB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sz="2400" b="1"/>
                  <a:t>Theorem</a:t>
                </a:r>
                <a:r>
                  <a:rPr lang="en-IL" sz="2400"/>
                  <a:t>: </a:t>
                </a:r>
                <a:r>
                  <a:rPr lang="en-US" sz="240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𝑋𝑎</m:t>
                    </m:r>
                    <m:sSub>
                      <m:sSubPr>
                        <m:ctrlPr>
                          <a:rPr lang="en-IL" sz="240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𝑌𝑏</m:t>
                    </m:r>
                  </m:oMath>
                </a14:m>
                <a:r>
                  <a:rPr lang="en-US" sz="2400">
                    <a:solidFill>
                      <a:srgbClr val="AE49FE"/>
                    </a:solidFill>
                  </a:rPr>
                  <a:t> </a:t>
                </a:r>
                <a:r>
                  <a:rPr lang="en-US" sz="2400"/>
                  <a:t>and assume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𝑌𝑏</m:t>
                    </m:r>
                  </m:oMath>
                </a14:m>
                <a:r>
                  <a:rPr lang="en-US" sz="2400"/>
                  <a:t> completes in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. If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𝑌𝑏</m:t>
                    </m:r>
                  </m:oMath>
                </a14:m>
                <a:r>
                  <a:rPr lang="en-US" sz="2400"/>
                  <a:t> runs in isolation in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𝑋𝑎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𝑌𝑏</m:t>
                    </m:r>
                  </m:oMath>
                </a14:m>
                <a:r>
                  <a:rPr lang="en-US" sz="2400"/>
                  <a:t>.</a:t>
                </a:r>
              </a:p>
              <a:p>
                <a:endParaRPr lang="en-IL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ECBCF-8A0B-82E2-99AC-6B262FEFB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24246CB-6047-1C2C-3855-4C3AFF7CA312}"/>
              </a:ext>
            </a:extLst>
          </p:cNvPr>
          <p:cNvCxnSpPr>
            <a:cxnSpLocks/>
          </p:cNvCxnSpPr>
          <p:nvPr/>
        </p:nvCxnSpPr>
        <p:spPr>
          <a:xfrm>
            <a:off x="2277721" y="5541527"/>
            <a:ext cx="5953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479A03-8AD8-7C54-5FD2-F3C1AD7FE220}"/>
              </a:ext>
            </a:extLst>
          </p:cNvPr>
          <p:cNvCxnSpPr>
            <a:cxnSpLocks/>
          </p:cNvCxnSpPr>
          <p:nvPr/>
        </p:nvCxnSpPr>
        <p:spPr>
          <a:xfrm>
            <a:off x="1026335" y="4835750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AF107F0-D52E-99D3-13B7-D3CF2E3FE5C0}"/>
                  </a:ext>
                </a:extLst>
              </p:cNvPr>
              <p:cNvSpPr txBox="1"/>
              <p:nvPr/>
            </p:nvSpPr>
            <p:spPr>
              <a:xfrm>
                <a:off x="1225473" y="4342270"/>
                <a:ext cx="446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AF107F0-D52E-99D3-13B7-D3CF2E3FE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73" y="4342270"/>
                <a:ext cx="446725" cy="369332"/>
              </a:xfrm>
              <a:prstGeom prst="rect">
                <a:avLst/>
              </a:prstGeom>
              <a:blipFill>
                <a:blip r:embed="rId5"/>
                <a:stretch>
                  <a:fillRect l="-13889" r="-13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6BB1E3-5A18-D143-30D6-4D7011AEEC6F}"/>
                  </a:ext>
                </a:extLst>
              </p:cNvPr>
              <p:cNvSpPr txBox="1"/>
              <p:nvPr/>
            </p:nvSpPr>
            <p:spPr>
              <a:xfrm>
                <a:off x="2243855" y="5028588"/>
                <a:ext cx="4283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6BB1E3-5A18-D143-30D6-4D7011AE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855" y="5028588"/>
                <a:ext cx="428322" cy="369332"/>
              </a:xfrm>
              <a:prstGeom prst="rect">
                <a:avLst/>
              </a:prstGeom>
              <a:blipFill>
                <a:blip r:embed="rId6"/>
                <a:stretch>
                  <a:fillRect l="-17143" r="-14286" b="-68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F55D707-96CC-A448-F236-728159DA839D}"/>
                  </a:ext>
                </a:extLst>
              </p:cNvPr>
              <p:cNvSpPr txBox="1"/>
              <p:nvPr/>
            </p:nvSpPr>
            <p:spPr>
              <a:xfrm>
                <a:off x="980205" y="3272917"/>
                <a:ext cx="3339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360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F55D707-96CC-A448-F236-728159DA8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05" y="3272917"/>
                <a:ext cx="333938" cy="553998"/>
              </a:xfrm>
              <a:prstGeom prst="rect">
                <a:avLst/>
              </a:prstGeom>
              <a:blipFill>
                <a:blip r:embed="rId7"/>
                <a:stretch>
                  <a:fillRect l="-18519" r="-148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6D28570-AAD6-02B5-8ABC-A785AA58AE49}"/>
                  </a:ext>
                </a:extLst>
              </p:cNvPr>
              <p:cNvSpPr txBox="1"/>
              <p:nvPr/>
            </p:nvSpPr>
            <p:spPr>
              <a:xfrm>
                <a:off x="9072784" y="3457388"/>
                <a:ext cx="3339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IL" sz="360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6D28570-AAD6-02B5-8ABC-A785AA58A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784" y="3457388"/>
                <a:ext cx="333938" cy="553998"/>
              </a:xfrm>
              <a:prstGeom prst="rect">
                <a:avLst/>
              </a:prstGeom>
              <a:blipFill>
                <a:blip r:embed="rId8"/>
                <a:stretch>
                  <a:fillRect l="-18519" t="-2273" r="-148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E6B2FB8-9898-6751-0B70-30DB392E4ECA}"/>
                  </a:ext>
                </a:extLst>
              </p:cNvPr>
              <p:cNvSpPr txBox="1"/>
              <p:nvPr/>
            </p:nvSpPr>
            <p:spPr>
              <a:xfrm>
                <a:off x="4583278" y="3296821"/>
                <a:ext cx="4424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sz="320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E6B2FB8-9898-6751-0B70-30DB392E4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278" y="3296821"/>
                <a:ext cx="442429" cy="553998"/>
              </a:xfrm>
              <a:prstGeom prst="rect">
                <a:avLst/>
              </a:prstGeom>
              <a:blipFill>
                <a:blip r:embed="rId9"/>
                <a:stretch>
                  <a:fillRect l="-27778" t="-4444" r="-27778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5842B88-6C11-949F-34AC-56DE9D5E8CAE}"/>
              </a:ext>
            </a:extLst>
          </p:cNvPr>
          <p:cNvCxnSpPr>
            <a:cxnSpLocks/>
          </p:cNvCxnSpPr>
          <p:nvPr/>
        </p:nvCxnSpPr>
        <p:spPr>
          <a:xfrm>
            <a:off x="5025707" y="5533422"/>
            <a:ext cx="595323" cy="66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BFFD13E-CADC-9075-9645-0C24C5C22140}"/>
              </a:ext>
            </a:extLst>
          </p:cNvPr>
          <p:cNvCxnSpPr>
            <a:cxnSpLocks/>
          </p:cNvCxnSpPr>
          <p:nvPr/>
        </p:nvCxnSpPr>
        <p:spPr>
          <a:xfrm>
            <a:off x="3808187" y="4804676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649FB98-76CF-8747-F283-76E716AEF8C5}"/>
                  </a:ext>
                </a:extLst>
              </p:cNvPr>
              <p:cNvSpPr txBox="1"/>
              <p:nvPr/>
            </p:nvSpPr>
            <p:spPr>
              <a:xfrm>
                <a:off x="4007325" y="4311196"/>
                <a:ext cx="446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649FB98-76CF-8747-F283-76E716AEF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25" y="4311196"/>
                <a:ext cx="446725" cy="369332"/>
              </a:xfrm>
              <a:prstGeom prst="rect">
                <a:avLst/>
              </a:prstGeom>
              <a:blipFill>
                <a:blip r:embed="rId10"/>
                <a:stretch>
                  <a:fillRect l="-13889" r="-13889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57CEB0-C017-CD69-4991-BBF7AB1DC29B}"/>
                  </a:ext>
                </a:extLst>
              </p:cNvPr>
              <p:cNvSpPr txBox="1"/>
              <p:nvPr/>
            </p:nvSpPr>
            <p:spPr>
              <a:xfrm>
                <a:off x="5025707" y="5052492"/>
                <a:ext cx="4283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57CEB0-C017-CD69-4991-BBF7AB1DC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07" y="5052492"/>
                <a:ext cx="428322" cy="369332"/>
              </a:xfrm>
              <a:prstGeom prst="rect">
                <a:avLst/>
              </a:prstGeom>
              <a:blipFill>
                <a:blip r:embed="rId11"/>
                <a:stretch>
                  <a:fillRect l="-17143" r="-14286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Freeform 80">
            <a:extLst>
              <a:ext uri="{FF2B5EF4-FFF2-40B4-BE49-F238E27FC236}">
                <a16:creationId xmlns:a16="http://schemas.microsoft.com/office/drawing/2014/main" id="{EA848AE4-752A-F3EC-50A3-CD973D61722A}"/>
              </a:ext>
            </a:extLst>
          </p:cNvPr>
          <p:cNvSpPr/>
          <p:nvPr/>
        </p:nvSpPr>
        <p:spPr>
          <a:xfrm>
            <a:off x="3276025" y="4662656"/>
            <a:ext cx="2345005" cy="1514006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E5CC464-9057-0778-04A0-5F23B8BDCF34}"/>
              </a:ext>
            </a:extLst>
          </p:cNvPr>
          <p:cNvCxnSpPr>
            <a:cxnSpLocks/>
          </p:cNvCxnSpPr>
          <p:nvPr/>
        </p:nvCxnSpPr>
        <p:spPr>
          <a:xfrm>
            <a:off x="5908944" y="6079504"/>
            <a:ext cx="6072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9FC0193-E564-BF66-51CC-495F49883692}"/>
                  </a:ext>
                </a:extLst>
              </p:cNvPr>
              <p:cNvSpPr txBox="1"/>
              <p:nvPr/>
            </p:nvSpPr>
            <p:spPr>
              <a:xfrm>
                <a:off x="5870122" y="5598984"/>
                <a:ext cx="8941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 ?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9FC0193-E564-BF66-51CC-495F49883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122" y="5598984"/>
                <a:ext cx="894124" cy="369332"/>
              </a:xfrm>
              <a:prstGeom prst="rect">
                <a:avLst/>
              </a:prstGeom>
              <a:blipFill>
                <a:blip r:embed="rId12"/>
                <a:stretch>
                  <a:fillRect l="-2817" t="-10000" r="-2817" b="-3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6C84199-F70F-A44A-817D-1A6F7442D7EF}"/>
              </a:ext>
            </a:extLst>
          </p:cNvPr>
          <p:cNvCxnSpPr>
            <a:cxnSpLocks/>
          </p:cNvCxnSpPr>
          <p:nvPr/>
        </p:nvCxnSpPr>
        <p:spPr>
          <a:xfrm>
            <a:off x="8572472" y="5586389"/>
            <a:ext cx="5953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E449037-CC29-9A1F-37DD-48D548189501}"/>
              </a:ext>
            </a:extLst>
          </p:cNvPr>
          <p:cNvCxnSpPr>
            <a:cxnSpLocks/>
          </p:cNvCxnSpPr>
          <p:nvPr/>
        </p:nvCxnSpPr>
        <p:spPr>
          <a:xfrm>
            <a:off x="7359719" y="4922622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2D07309-A848-5287-13D5-27167D53936A}"/>
                  </a:ext>
                </a:extLst>
              </p:cNvPr>
              <p:cNvSpPr txBox="1"/>
              <p:nvPr/>
            </p:nvSpPr>
            <p:spPr>
              <a:xfrm>
                <a:off x="7515584" y="4435344"/>
                <a:ext cx="446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2D07309-A848-5287-13D5-27167D539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584" y="4435344"/>
                <a:ext cx="446725" cy="369332"/>
              </a:xfrm>
              <a:prstGeom prst="rect">
                <a:avLst/>
              </a:prstGeom>
              <a:blipFill>
                <a:blip r:embed="rId13"/>
                <a:stretch>
                  <a:fillRect l="-13889" r="-13889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D9F9024-90A6-FC5F-0CB9-E6927B63BAD0}"/>
                  </a:ext>
                </a:extLst>
              </p:cNvPr>
              <p:cNvSpPr txBox="1"/>
              <p:nvPr/>
            </p:nvSpPr>
            <p:spPr>
              <a:xfrm>
                <a:off x="8572472" y="5098850"/>
                <a:ext cx="4283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D9F9024-90A6-FC5F-0CB9-E6927B63B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472" y="5098850"/>
                <a:ext cx="428322" cy="369332"/>
              </a:xfrm>
              <a:prstGeom prst="rect">
                <a:avLst/>
              </a:prstGeom>
              <a:blipFill>
                <a:blip r:embed="rId14"/>
                <a:stretch>
                  <a:fillRect l="-14286" r="-17143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Freeform 87">
            <a:extLst>
              <a:ext uri="{FF2B5EF4-FFF2-40B4-BE49-F238E27FC236}">
                <a16:creationId xmlns:a16="http://schemas.microsoft.com/office/drawing/2014/main" id="{B5AEF058-1F7A-6511-BE13-463F6CD258A4}"/>
              </a:ext>
            </a:extLst>
          </p:cNvPr>
          <p:cNvSpPr/>
          <p:nvPr/>
        </p:nvSpPr>
        <p:spPr>
          <a:xfrm>
            <a:off x="6822790" y="4709014"/>
            <a:ext cx="2345005" cy="1514006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92B6947-54BF-8C12-4197-66C467A575A2}"/>
              </a:ext>
            </a:extLst>
          </p:cNvPr>
          <p:cNvCxnSpPr>
            <a:cxnSpLocks/>
          </p:cNvCxnSpPr>
          <p:nvPr/>
        </p:nvCxnSpPr>
        <p:spPr>
          <a:xfrm>
            <a:off x="9381428" y="6151262"/>
            <a:ext cx="6815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11A7949-1A40-3C53-1A53-CFDF926A6340}"/>
                  </a:ext>
                </a:extLst>
              </p:cNvPr>
              <p:cNvSpPr txBox="1"/>
              <p:nvPr/>
            </p:nvSpPr>
            <p:spPr>
              <a:xfrm>
                <a:off x="9190311" y="5668707"/>
                <a:ext cx="8941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11A7949-1A40-3C53-1A53-CFDF926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11" y="5668707"/>
                <a:ext cx="894124" cy="369332"/>
              </a:xfrm>
              <a:prstGeom prst="rect">
                <a:avLst/>
              </a:prstGeom>
              <a:blipFill>
                <a:blip r:embed="rId15"/>
                <a:stretch>
                  <a:fillRect l="-5634" r="-7042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0F11ACC-25D5-C7AC-4444-70D40EDFDD04}"/>
              </a:ext>
            </a:extLst>
          </p:cNvPr>
          <p:cNvCxnSpPr>
            <a:cxnSpLocks/>
          </p:cNvCxnSpPr>
          <p:nvPr/>
        </p:nvCxnSpPr>
        <p:spPr>
          <a:xfrm flipV="1">
            <a:off x="3096436" y="3166112"/>
            <a:ext cx="0" cy="3339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6C1B418-0253-B0AA-0FA5-7E9BEADAA2F8}"/>
              </a:ext>
            </a:extLst>
          </p:cNvPr>
          <p:cNvCxnSpPr>
            <a:cxnSpLocks/>
          </p:cNvCxnSpPr>
          <p:nvPr/>
        </p:nvCxnSpPr>
        <p:spPr>
          <a:xfrm flipH="1" flipV="1">
            <a:off x="6796870" y="3166112"/>
            <a:ext cx="25920" cy="314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479398C-F633-C3AB-8FE9-130AC589243F}"/>
              </a:ext>
            </a:extLst>
          </p:cNvPr>
          <p:cNvSpPr txBox="1"/>
          <p:nvPr/>
        </p:nvSpPr>
        <p:spPr>
          <a:xfrm>
            <a:off x="10411761" y="3843616"/>
            <a:ext cx="1681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200">
                <a:solidFill>
                  <a:srgbClr val="FF0000"/>
                </a:solidFill>
              </a:rPr>
              <a:t>Violation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1098F3F-2530-B69A-A19C-4CAAFD15F308}"/>
                  </a:ext>
                </a:extLst>
              </p:cNvPr>
              <p:cNvSpPr txBox="1"/>
              <p:nvPr/>
            </p:nvSpPr>
            <p:spPr>
              <a:xfrm>
                <a:off x="5657850" y="5182507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L" sz="360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1098F3F-2530-B69A-A19C-4CAAFD15F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850" y="5182507"/>
                <a:ext cx="251094" cy="369332"/>
              </a:xfrm>
              <a:prstGeom prst="rect">
                <a:avLst/>
              </a:prstGeom>
              <a:blipFill>
                <a:blip r:embed="rId16"/>
                <a:stretch>
                  <a:fillRect l="-23810" r="-19048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A655FC4F-BE33-5602-D61B-C58DA0BF70BA}"/>
              </a:ext>
            </a:extLst>
          </p:cNvPr>
          <p:cNvSpPr/>
          <p:nvPr/>
        </p:nvSpPr>
        <p:spPr>
          <a:xfrm>
            <a:off x="5508964" y="5465018"/>
            <a:ext cx="171866" cy="152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423D9D-3C8D-7CCF-2F66-0A59947CBE35}"/>
                  </a:ext>
                </a:extLst>
              </p:cNvPr>
              <p:cNvSpPr txBox="1"/>
              <p:nvPr/>
            </p:nvSpPr>
            <p:spPr>
              <a:xfrm>
                <a:off x="9213797" y="5222399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L" sz="360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423D9D-3C8D-7CCF-2F66-0A59947CB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797" y="5222399"/>
                <a:ext cx="251094" cy="369332"/>
              </a:xfrm>
              <a:prstGeom prst="rect">
                <a:avLst/>
              </a:prstGeom>
              <a:blipFill>
                <a:blip r:embed="rId17"/>
                <a:stretch>
                  <a:fillRect l="-23810" r="-23810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964A1448-235C-74E7-C4A1-B5EB557BA598}"/>
              </a:ext>
            </a:extLst>
          </p:cNvPr>
          <p:cNvSpPr/>
          <p:nvPr/>
        </p:nvSpPr>
        <p:spPr>
          <a:xfrm>
            <a:off x="9064911" y="5504910"/>
            <a:ext cx="171866" cy="152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0" name="Прямая соединительная линия 20">
            <a:extLst>
              <a:ext uri="{FF2B5EF4-FFF2-40B4-BE49-F238E27FC236}">
                <a16:creationId xmlns:a16="http://schemas.microsoft.com/office/drawing/2014/main" id="{0EEFD58B-772B-CE6A-D0DE-6A236021652A}"/>
              </a:ext>
            </a:extLst>
          </p:cNvPr>
          <p:cNvSpPr/>
          <p:nvPr/>
        </p:nvSpPr>
        <p:spPr>
          <a:xfrm flipV="1">
            <a:off x="7359720" y="4941375"/>
            <a:ext cx="1961743" cy="3"/>
          </a:xfrm>
          <a:prstGeom prst="line">
            <a:avLst/>
          </a:prstGeom>
          <a:solidFill>
            <a:srgbClr val="FF8517">
              <a:alpha val="5000"/>
            </a:srgbClr>
          </a:solidFill>
          <a:ln w="174625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851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3048683-4D2B-A041-D640-F08276042FE6}"/>
                  </a:ext>
                </a:extLst>
              </p:cNvPr>
              <p:cNvSpPr txBox="1"/>
              <p:nvPr/>
            </p:nvSpPr>
            <p:spPr>
              <a:xfrm>
                <a:off x="8468579" y="4363586"/>
                <a:ext cx="2516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IL" sz="14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3048683-4D2B-A041-D640-F08276042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579" y="4363586"/>
                <a:ext cx="251671" cy="369332"/>
              </a:xfrm>
              <a:prstGeom prst="rect">
                <a:avLst/>
              </a:prstGeom>
              <a:blipFill>
                <a:blip r:embed="rId18"/>
                <a:stretch>
                  <a:fillRect l="-23810" r="-28571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9975D6A-99EC-52FB-CBA1-9375FABC58DD}"/>
                  </a:ext>
                </a:extLst>
              </p:cNvPr>
              <p:cNvSpPr txBox="1"/>
              <p:nvPr/>
            </p:nvSpPr>
            <p:spPr>
              <a:xfrm>
                <a:off x="5903367" y="5598984"/>
                <a:ext cx="8941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9975D6A-99EC-52FB-CBA1-9375FABC5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367" y="5598984"/>
                <a:ext cx="894124" cy="369332"/>
              </a:xfrm>
              <a:prstGeom prst="rect">
                <a:avLst/>
              </a:prstGeom>
              <a:blipFill>
                <a:blip r:embed="rId19"/>
                <a:stretch>
                  <a:fillRect l="-5556" r="-5556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6629DBA-4274-D89E-65CC-C13BFE8182A7}"/>
                  </a:ext>
                </a:extLst>
              </p:cNvPr>
              <p:cNvSpPr txBox="1"/>
              <p:nvPr/>
            </p:nvSpPr>
            <p:spPr>
              <a:xfrm>
                <a:off x="345031" y="4539765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6629DBA-4274-D89E-65CC-C13BFE818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31" y="4539765"/>
                <a:ext cx="176459" cy="369332"/>
              </a:xfrm>
              <a:prstGeom prst="rect">
                <a:avLst/>
              </a:prstGeom>
              <a:blipFill>
                <a:blip r:embed="rId20"/>
                <a:stretch>
                  <a:fillRect l="-40000" r="-26667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6418189-B39E-9041-6593-9A939DA7E432}"/>
                  </a:ext>
                </a:extLst>
              </p:cNvPr>
              <p:cNvSpPr txBox="1"/>
              <p:nvPr/>
            </p:nvSpPr>
            <p:spPr>
              <a:xfrm>
                <a:off x="345700" y="5181123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6418189-B39E-9041-6593-9A939DA7E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00" y="5181123"/>
                <a:ext cx="184794" cy="369332"/>
              </a:xfrm>
              <a:prstGeom prst="rect">
                <a:avLst/>
              </a:prstGeom>
              <a:blipFill>
                <a:blip r:embed="rId21"/>
                <a:stretch>
                  <a:fillRect l="-53333" r="-53333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724AC12-518B-9F2E-7D00-F14630882297}"/>
                  </a:ext>
                </a:extLst>
              </p:cNvPr>
              <p:cNvSpPr txBox="1"/>
              <p:nvPr/>
            </p:nvSpPr>
            <p:spPr>
              <a:xfrm>
                <a:off x="352514" y="5942568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724AC12-518B-9F2E-7D00-F14630882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4" y="5942568"/>
                <a:ext cx="247888" cy="369332"/>
              </a:xfrm>
              <a:prstGeom prst="rect">
                <a:avLst/>
              </a:prstGeom>
              <a:blipFill>
                <a:blip r:embed="rId22"/>
                <a:stretch>
                  <a:fillRect l="-28571" r="-23810" b="-68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Slide Number Placeholder 124">
            <a:extLst>
              <a:ext uri="{FF2B5EF4-FFF2-40B4-BE49-F238E27FC236}">
                <a16:creationId xmlns:a16="http://schemas.microsoft.com/office/drawing/2014/main" id="{3610D499-5926-BAA9-5209-4E3E2DE9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30</a:t>
            </a:fld>
            <a:endParaRPr lang="en-IL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CFD6A8-691A-764E-9CC0-C4D9B8C6E61B}"/>
              </a:ext>
            </a:extLst>
          </p:cNvPr>
          <p:cNvCxnSpPr>
            <a:cxnSpLocks/>
          </p:cNvCxnSpPr>
          <p:nvPr/>
        </p:nvCxnSpPr>
        <p:spPr>
          <a:xfrm>
            <a:off x="1905989" y="3714260"/>
            <a:ext cx="0" cy="276918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EE55A-7284-DECB-E653-2D8F47856718}"/>
              </a:ext>
            </a:extLst>
          </p:cNvPr>
          <p:cNvCxnSpPr>
            <a:cxnSpLocks/>
          </p:cNvCxnSpPr>
          <p:nvPr/>
        </p:nvCxnSpPr>
        <p:spPr>
          <a:xfrm>
            <a:off x="2298585" y="3714260"/>
            <a:ext cx="0" cy="276918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9AA82BAA-5493-D9B6-F44E-55363D39A146}"/>
              </a:ext>
            </a:extLst>
          </p:cNvPr>
          <p:cNvSpPr/>
          <p:nvPr/>
        </p:nvSpPr>
        <p:spPr>
          <a:xfrm>
            <a:off x="1249213" y="4828387"/>
            <a:ext cx="1422962" cy="705034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5CF7E3-45C4-6347-E161-D94B9BE9E89D}"/>
              </a:ext>
            </a:extLst>
          </p:cNvPr>
          <p:cNvSpPr/>
          <p:nvPr/>
        </p:nvSpPr>
        <p:spPr>
          <a:xfrm>
            <a:off x="8762690" y="5114953"/>
            <a:ext cx="260684" cy="392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AE3916-7741-2DCB-8143-5ED77CD7E1E9}"/>
              </a:ext>
            </a:extLst>
          </p:cNvPr>
          <p:cNvSpPr/>
          <p:nvPr/>
        </p:nvSpPr>
        <p:spPr>
          <a:xfrm>
            <a:off x="9950947" y="4445093"/>
            <a:ext cx="260684" cy="392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EBA834-0777-D0F5-0BFA-3D9C6C08DFFA}"/>
              </a:ext>
            </a:extLst>
          </p:cNvPr>
          <p:cNvSpPr/>
          <p:nvPr/>
        </p:nvSpPr>
        <p:spPr>
          <a:xfrm>
            <a:off x="11257543" y="5636105"/>
            <a:ext cx="260684" cy="392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6E2A22-C7D3-835B-A1A9-5F23B14778E0}"/>
              </a:ext>
            </a:extLst>
          </p:cNvPr>
          <p:cNvGrpSpPr/>
          <p:nvPr/>
        </p:nvGrpSpPr>
        <p:grpSpPr>
          <a:xfrm>
            <a:off x="9490820" y="2082799"/>
            <a:ext cx="2867807" cy="1744115"/>
            <a:chOff x="9490820" y="2082799"/>
            <a:chExt cx="2867807" cy="1744115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DD328014-425E-490B-2999-F9EDE6CF3734}"/>
                </a:ext>
              </a:extLst>
            </p:cNvPr>
            <p:cNvSpPr/>
            <p:nvPr/>
          </p:nvSpPr>
          <p:spPr>
            <a:xfrm rot="10800000">
              <a:off x="9490820" y="2082799"/>
              <a:ext cx="2867807" cy="1744115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E510C0-57BA-5330-01DA-60BB00AEC5D1}"/>
                </a:ext>
              </a:extLst>
            </p:cNvPr>
            <p:cNvCxnSpPr>
              <a:cxnSpLocks/>
            </p:cNvCxnSpPr>
            <p:nvPr/>
          </p:nvCxnSpPr>
          <p:spPr>
            <a:xfrm>
              <a:off x="9732812" y="3100076"/>
              <a:ext cx="595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5C3C6D-E52A-6DAB-A7F6-DA7AB266AAA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5290" y="3521544"/>
              <a:ext cx="81941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08EB96-1F83-5F02-53D4-A2D86C842846}"/>
                    </a:ext>
                  </a:extLst>
                </p:cNvPr>
                <p:cNvSpPr txBox="1"/>
                <p:nvPr/>
              </p:nvSpPr>
              <p:spPr>
                <a:xfrm>
                  <a:off x="11205290" y="3178110"/>
                  <a:ext cx="72468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08EB96-1F83-5F02-53D4-A2D86C842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5290" y="3178110"/>
                  <a:ext cx="724686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8621" r="-6897" b="-8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58E4C8-16EA-BF24-063D-AA46E26E5AF2}"/>
                    </a:ext>
                  </a:extLst>
                </p:cNvPr>
                <p:cNvSpPr txBox="1"/>
                <p:nvPr/>
              </p:nvSpPr>
              <p:spPr>
                <a:xfrm>
                  <a:off x="9732812" y="2785364"/>
                  <a:ext cx="66293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58E4C8-16EA-BF24-063D-AA46E26E5A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2812" y="2785364"/>
                  <a:ext cx="662937" cy="307777"/>
                </a:xfrm>
                <a:prstGeom prst="rect">
                  <a:avLst/>
                </a:prstGeom>
                <a:blipFill>
                  <a:blip r:embed="rId24"/>
                  <a:stretch>
                    <a:fillRect l="-9434" b="-8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625387-DFE9-E2EF-9AC7-CF7B7F83DBE3}"/>
                </a:ext>
              </a:extLst>
            </p:cNvPr>
            <p:cNvCxnSpPr>
              <a:cxnSpLocks/>
            </p:cNvCxnSpPr>
            <p:nvPr/>
          </p:nvCxnSpPr>
          <p:spPr>
            <a:xfrm>
              <a:off x="10584020" y="2734565"/>
              <a:ext cx="6112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2F2F25-09F6-1937-25C9-9D52387FAC77}"/>
                    </a:ext>
                  </a:extLst>
                </p:cNvPr>
                <p:cNvSpPr txBox="1"/>
                <p:nvPr/>
              </p:nvSpPr>
              <p:spPr>
                <a:xfrm>
                  <a:off x="10584020" y="2338180"/>
                  <a:ext cx="6683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en-IL" sz="200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2F2F25-09F6-1937-25C9-9D52387FA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020" y="2338180"/>
                  <a:ext cx="668388" cy="307777"/>
                </a:xfrm>
                <a:prstGeom prst="rect">
                  <a:avLst/>
                </a:prstGeom>
                <a:blipFill>
                  <a:blip r:embed="rId25"/>
                  <a:stretch>
                    <a:fillRect l="-9259" b="-4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Прямая соединительная линия 20">
            <a:extLst>
              <a:ext uri="{FF2B5EF4-FFF2-40B4-BE49-F238E27FC236}">
                <a16:creationId xmlns:a16="http://schemas.microsoft.com/office/drawing/2014/main" id="{636D6446-2100-E88B-24EA-8EC1845B6927}"/>
              </a:ext>
            </a:extLst>
          </p:cNvPr>
          <p:cNvSpPr/>
          <p:nvPr/>
        </p:nvSpPr>
        <p:spPr>
          <a:xfrm flipV="1">
            <a:off x="9361445" y="6124196"/>
            <a:ext cx="1961743" cy="3"/>
          </a:xfrm>
          <a:prstGeom prst="line">
            <a:avLst/>
          </a:prstGeom>
          <a:solidFill>
            <a:srgbClr val="FF8517">
              <a:alpha val="5000"/>
            </a:srgbClr>
          </a:solidFill>
          <a:ln w="174625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851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AF74B7-58D7-9A91-AAC8-C367D204B32F}"/>
                  </a:ext>
                </a:extLst>
              </p:cNvPr>
              <p:cNvSpPr txBox="1"/>
              <p:nvPr/>
            </p:nvSpPr>
            <p:spPr>
              <a:xfrm>
                <a:off x="10470304" y="5546407"/>
                <a:ext cx="2516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IL" sz="14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AF74B7-58D7-9A91-AAC8-C367D204B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304" y="5546407"/>
                <a:ext cx="251671" cy="369332"/>
              </a:xfrm>
              <a:prstGeom prst="rect">
                <a:avLst/>
              </a:prstGeom>
              <a:blipFill>
                <a:blip r:embed="rId26"/>
                <a:stretch>
                  <a:fillRect l="-28571" r="-23810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735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53"/>
    </mc:Choice>
    <mc:Fallback xmlns="">
      <p:transition spd="slow" advTm="103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18372 -1.11111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17956 0.0009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4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1198 -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1667 -0.004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23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9" grpId="0"/>
      <p:bldP spid="80" grpId="0"/>
      <p:bldP spid="81" grpId="0" animBg="1"/>
      <p:bldP spid="83" grpId="0"/>
      <p:bldP spid="83" grpId="1"/>
      <p:bldP spid="86" grpId="0"/>
      <p:bldP spid="86" grpId="1"/>
      <p:bldP spid="87" grpId="0"/>
      <p:bldP spid="88" grpId="0" animBg="1"/>
      <p:bldP spid="90" grpId="0"/>
      <p:bldP spid="90" grpId="1"/>
      <p:bldP spid="93" grpId="0"/>
      <p:bldP spid="96" grpId="0"/>
      <p:bldP spid="97" grpId="0" animBg="1"/>
      <p:bldP spid="98" grpId="0"/>
      <p:bldP spid="99" grpId="0" animBg="1"/>
      <p:bldP spid="100" grpId="0" animBg="1"/>
      <p:bldP spid="100" grpId="1" animBg="1"/>
      <p:bldP spid="101" grpId="0"/>
      <p:bldP spid="101" grpId="1"/>
      <p:bldP spid="102" grpId="0"/>
      <p:bldP spid="103" grpId="0"/>
      <p:bldP spid="104" grpId="0"/>
      <p:bldP spid="105" grpId="0"/>
      <p:bldP spid="6" grpId="0" animBg="1"/>
      <p:bldP spid="6" grpId="1" animBg="1"/>
      <p:bldP spid="10" grpId="0" animBg="1"/>
      <p:bldP spid="11" grpId="0" animBg="1"/>
      <p:bldP spid="12" grpId="0" animBg="1"/>
      <p:bldP spid="22" grpId="0" animBg="1"/>
      <p:bldP spid="22" grpId="1" animBg="1"/>
      <p:bldP spid="23" grpId="0"/>
      <p:bldP spid="2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424B7-D0D5-2315-C541-6D6D62BE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L" sz="2400"/>
              <a:t>Every register implementation </a:t>
            </a:r>
            <a:r>
              <a:rPr lang="en-IL" sz="2400">
                <a:solidFill>
                  <a:srgbClr val="AE49FE"/>
                </a:solidFill>
              </a:rPr>
              <a:t>must </a:t>
            </a:r>
            <a:r>
              <a:rPr lang="en-IL" sz="2400"/>
              <a:t>construct</a:t>
            </a:r>
            <a:r>
              <a:rPr lang="en-IL" sz="2400">
                <a:solidFill>
                  <a:srgbClr val="AE49FE"/>
                </a:solidFill>
              </a:rPr>
              <a:t> </a:t>
            </a:r>
            <a:r>
              <a:rPr lang="en-IL" sz="2400"/>
              <a:t>chains between operations of </a:t>
            </a:r>
            <a:r>
              <a:rPr lang="en-IL" sz="2400">
                <a:solidFill>
                  <a:srgbClr val="AE49FE"/>
                </a:solidFill>
              </a:rPr>
              <a:t>all</a:t>
            </a:r>
            <a:r>
              <a:rPr lang="en-IL" sz="2400"/>
              <a:t> types.</a:t>
            </a:r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2DDA4B9-D843-57B5-E7B8-A3EDD6979FB0}"/>
              </a:ext>
            </a:extLst>
          </p:cNvPr>
          <p:cNvSpPr/>
          <p:nvPr/>
        </p:nvSpPr>
        <p:spPr>
          <a:xfrm>
            <a:off x="8731170" y="0"/>
            <a:ext cx="3460830" cy="178250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000"/>
              <a:t>Applies to </a:t>
            </a:r>
            <a:r>
              <a:rPr lang="en-IL" sz="2000" b="1"/>
              <a:t>every</a:t>
            </a:r>
            <a:r>
              <a:rPr lang="en-IL" sz="2000"/>
              <a:t> execution – </a:t>
            </a:r>
            <a:r>
              <a:rPr lang="en-IL" sz="2000" b="1"/>
              <a:t>Best case lower bound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B4485-F636-8994-B300-AA3717E8CB5B}"/>
              </a:ext>
            </a:extLst>
          </p:cNvPr>
          <p:cNvCxnSpPr>
            <a:cxnSpLocks/>
          </p:cNvCxnSpPr>
          <p:nvPr/>
        </p:nvCxnSpPr>
        <p:spPr>
          <a:xfrm>
            <a:off x="3167296" y="4126272"/>
            <a:ext cx="1376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47F3F-79C4-D353-6AFC-2A614BBE0CD7}"/>
              </a:ext>
            </a:extLst>
          </p:cNvPr>
          <p:cNvCxnSpPr>
            <a:cxnSpLocks/>
          </p:cNvCxnSpPr>
          <p:nvPr/>
        </p:nvCxnSpPr>
        <p:spPr>
          <a:xfrm>
            <a:off x="1949776" y="3420495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0DA6C9-E32A-967F-3FC6-DB8C62063819}"/>
                  </a:ext>
                </a:extLst>
              </p:cNvPr>
              <p:cNvSpPr txBox="1"/>
              <p:nvPr/>
            </p:nvSpPr>
            <p:spPr>
              <a:xfrm>
                <a:off x="1990169" y="2939844"/>
                <a:ext cx="8796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0DA6C9-E32A-967F-3FC6-DB8C62063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69" y="2939844"/>
                <a:ext cx="879654" cy="369332"/>
              </a:xfrm>
              <a:prstGeom prst="rect">
                <a:avLst/>
              </a:prstGeom>
              <a:blipFill>
                <a:blip r:embed="rId3"/>
                <a:stretch>
                  <a:fillRect l="-2817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2E9B0A-039C-5C6D-418D-1104B4B3EEC2}"/>
                  </a:ext>
                </a:extLst>
              </p:cNvPr>
              <p:cNvSpPr txBox="1"/>
              <p:nvPr/>
            </p:nvSpPr>
            <p:spPr>
              <a:xfrm>
                <a:off x="3476184" y="3627791"/>
                <a:ext cx="796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2E9B0A-039C-5C6D-418D-1104B4B3E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84" y="3627791"/>
                <a:ext cx="796244" cy="369332"/>
              </a:xfrm>
              <a:prstGeom prst="rect">
                <a:avLst/>
              </a:prstGeom>
              <a:blipFill>
                <a:blip r:embed="rId4"/>
                <a:stretch>
                  <a:fillRect l="-7813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02A0B8-6118-FD3F-C8BA-841E42CD956D}"/>
                  </a:ext>
                </a:extLst>
              </p:cNvPr>
              <p:cNvSpPr txBox="1"/>
              <p:nvPr/>
            </p:nvSpPr>
            <p:spPr>
              <a:xfrm>
                <a:off x="1268472" y="3124510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02A0B8-6118-FD3F-C8BA-841E42CD9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72" y="3124510"/>
                <a:ext cx="176459" cy="369332"/>
              </a:xfrm>
              <a:prstGeom prst="rect">
                <a:avLst/>
              </a:prstGeom>
              <a:blipFill>
                <a:blip r:embed="rId5"/>
                <a:stretch>
                  <a:fillRect l="-33333" r="-33333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EBB0D7B-A2F9-9F3B-51BE-0C58830EEC70}"/>
                  </a:ext>
                </a:extLst>
              </p:cNvPr>
              <p:cNvSpPr txBox="1"/>
              <p:nvPr/>
            </p:nvSpPr>
            <p:spPr>
              <a:xfrm>
                <a:off x="1269141" y="3765868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EBB0D7B-A2F9-9F3B-51BE-0C58830EE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41" y="3765868"/>
                <a:ext cx="184794" cy="369332"/>
              </a:xfrm>
              <a:prstGeom prst="rect">
                <a:avLst/>
              </a:prstGeom>
              <a:blipFill>
                <a:blip r:embed="rId6"/>
                <a:stretch>
                  <a:fillRect l="-43750" r="-43750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>
            <a:extLst>
              <a:ext uri="{FF2B5EF4-FFF2-40B4-BE49-F238E27FC236}">
                <a16:creationId xmlns:a16="http://schemas.microsoft.com/office/drawing/2014/main" id="{67DCD683-9765-9904-08C7-5C31CE2025CB}"/>
              </a:ext>
            </a:extLst>
          </p:cNvPr>
          <p:cNvSpPr/>
          <p:nvPr/>
        </p:nvSpPr>
        <p:spPr>
          <a:xfrm>
            <a:off x="2182347" y="3420494"/>
            <a:ext cx="1578949" cy="694965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CC9EE5-E62A-8E65-9F52-4D54E837E4EA}"/>
              </a:ext>
            </a:extLst>
          </p:cNvPr>
          <p:cNvCxnSpPr>
            <a:cxnSpLocks/>
          </p:cNvCxnSpPr>
          <p:nvPr/>
        </p:nvCxnSpPr>
        <p:spPr>
          <a:xfrm>
            <a:off x="9487187" y="4014954"/>
            <a:ext cx="1376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EA3E4C-F47F-4973-C535-2C642B78B356}"/>
              </a:ext>
            </a:extLst>
          </p:cNvPr>
          <p:cNvCxnSpPr>
            <a:cxnSpLocks/>
          </p:cNvCxnSpPr>
          <p:nvPr/>
        </p:nvCxnSpPr>
        <p:spPr>
          <a:xfrm>
            <a:off x="8269667" y="3309177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9538D4-22CB-15B7-B44A-623B3AA5D4F8}"/>
                  </a:ext>
                </a:extLst>
              </p:cNvPr>
              <p:cNvSpPr txBox="1"/>
              <p:nvPr/>
            </p:nvSpPr>
            <p:spPr>
              <a:xfrm>
                <a:off x="8173580" y="2828526"/>
                <a:ext cx="10718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9538D4-22CB-15B7-B44A-623B3AA5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80" y="2828526"/>
                <a:ext cx="10718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C5549F-7073-896B-C714-F373C0A08529}"/>
                  </a:ext>
                </a:extLst>
              </p:cNvPr>
              <p:cNvSpPr txBox="1"/>
              <p:nvPr/>
            </p:nvSpPr>
            <p:spPr>
              <a:xfrm>
                <a:off x="9796075" y="3516473"/>
                <a:ext cx="796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C5549F-7073-896B-C714-F373C0A0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075" y="3516473"/>
                <a:ext cx="796244" cy="369332"/>
              </a:xfrm>
              <a:prstGeom prst="rect">
                <a:avLst/>
              </a:prstGeom>
              <a:blipFill>
                <a:blip r:embed="rId8"/>
                <a:stretch>
                  <a:fillRect l="-7813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F861D3-AD27-DBA7-073F-178A16C72CDB}"/>
                  </a:ext>
                </a:extLst>
              </p:cNvPr>
              <p:cNvSpPr txBox="1"/>
              <p:nvPr/>
            </p:nvSpPr>
            <p:spPr>
              <a:xfrm>
                <a:off x="7588363" y="3013192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F861D3-AD27-DBA7-073F-178A16C7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363" y="3013192"/>
                <a:ext cx="176459" cy="369332"/>
              </a:xfrm>
              <a:prstGeom prst="rect">
                <a:avLst/>
              </a:prstGeom>
              <a:blipFill>
                <a:blip r:embed="rId9"/>
                <a:stretch>
                  <a:fillRect l="-40000" r="-33333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2286188-B16E-39B8-F4EC-E2DC5E204424}"/>
                  </a:ext>
                </a:extLst>
              </p:cNvPr>
              <p:cNvSpPr txBox="1"/>
              <p:nvPr/>
            </p:nvSpPr>
            <p:spPr>
              <a:xfrm>
                <a:off x="7589032" y="3654550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2286188-B16E-39B8-F4EC-E2DC5E20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032" y="3654550"/>
                <a:ext cx="184794" cy="369332"/>
              </a:xfrm>
              <a:prstGeom prst="rect">
                <a:avLst/>
              </a:prstGeom>
              <a:blipFill>
                <a:blip r:embed="rId10"/>
                <a:stretch>
                  <a:fillRect l="-53333" r="-53333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56">
            <a:extLst>
              <a:ext uri="{FF2B5EF4-FFF2-40B4-BE49-F238E27FC236}">
                <a16:creationId xmlns:a16="http://schemas.microsoft.com/office/drawing/2014/main" id="{AD836205-02F7-C41B-2047-002FF6A98999}"/>
              </a:ext>
            </a:extLst>
          </p:cNvPr>
          <p:cNvSpPr/>
          <p:nvPr/>
        </p:nvSpPr>
        <p:spPr>
          <a:xfrm>
            <a:off x="8502238" y="3309176"/>
            <a:ext cx="1578949" cy="694965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9D1C9014-A2D7-60BF-6D96-3B02A4D9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31</a:t>
            </a:fld>
            <a:endParaRPr lang="en-IL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BA20943-0208-F61F-2003-328AC0294874}"/>
              </a:ext>
            </a:extLst>
          </p:cNvPr>
          <p:cNvCxnSpPr>
            <a:cxnSpLocks/>
          </p:cNvCxnSpPr>
          <p:nvPr/>
        </p:nvCxnSpPr>
        <p:spPr>
          <a:xfrm>
            <a:off x="3343755" y="6360166"/>
            <a:ext cx="1376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2CDC03F-3062-AA91-37EB-B4C4762E714D}"/>
              </a:ext>
            </a:extLst>
          </p:cNvPr>
          <p:cNvCxnSpPr>
            <a:cxnSpLocks/>
          </p:cNvCxnSpPr>
          <p:nvPr/>
        </p:nvCxnSpPr>
        <p:spPr>
          <a:xfrm>
            <a:off x="2126235" y="5654389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642897-BB07-CA2A-DC01-C056A538EA90}"/>
                  </a:ext>
                </a:extLst>
              </p:cNvPr>
              <p:cNvSpPr txBox="1"/>
              <p:nvPr/>
            </p:nvSpPr>
            <p:spPr>
              <a:xfrm>
                <a:off x="2166628" y="5173738"/>
                <a:ext cx="8796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642897-BB07-CA2A-DC01-C056A538E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628" y="5173738"/>
                <a:ext cx="879654" cy="369332"/>
              </a:xfrm>
              <a:prstGeom prst="rect">
                <a:avLst/>
              </a:prstGeom>
              <a:blipFill>
                <a:blip r:embed="rId11"/>
                <a:stretch>
                  <a:fillRect l="-7042" r="-1408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07E4E0D-2638-0CA3-3210-2340321603F5}"/>
                  </a:ext>
                </a:extLst>
              </p:cNvPr>
              <p:cNvSpPr txBox="1"/>
              <p:nvPr/>
            </p:nvSpPr>
            <p:spPr>
              <a:xfrm>
                <a:off x="3652643" y="5861685"/>
                <a:ext cx="869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07E4E0D-2638-0CA3-3210-234032160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43" y="5861685"/>
                <a:ext cx="869597" cy="369332"/>
              </a:xfrm>
              <a:prstGeom prst="rect">
                <a:avLst/>
              </a:prstGeom>
              <a:blipFill>
                <a:blip r:embed="rId12"/>
                <a:stretch>
                  <a:fillRect l="-7143" r="-7143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2F35C1-C7D4-6B5F-F494-D609ED63CCE8}"/>
                  </a:ext>
                </a:extLst>
              </p:cNvPr>
              <p:cNvSpPr txBox="1"/>
              <p:nvPr/>
            </p:nvSpPr>
            <p:spPr>
              <a:xfrm>
                <a:off x="1444931" y="5358404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2F35C1-C7D4-6B5F-F494-D609ED63C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31" y="5358404"/>
                <a:ext cx="176459" cy="369332"/>
              </a:xfrm>
              <a:prstGeom prst="rect">
                <a:avLst/>
              </a:prstGeom>
              <a:blipFill>
                <a:blip r:embed="rId13"/>
                <a:stretch>
                  <a:fillRect l="-33333" r="-33333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BE59D4-4836-3F09-F65E-D122C704C182}"/>
                  </a:ext>
                </a:extLst>
              </p:cNvPr>
              <p:cNvSpPr txBox="1"/>
              <p:nvPr/>
            </p:nvSpPr>
            <p:spPr>
              <a:xfrm>
                <a:off x="1445600" y="5999762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BE59D4-4836-3F09-F65E-D122C704C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00" y="5999762"/>
                <a:ext cx="184794" cy="369332"/>
              </a:xfrm>
              <a:prstGeom prst="rect">
                <a:avLst/>
              </a:prstGeom>
              <a:blipFill>
                <a:blip r:embed="rId14"/>
                <a:stretch>
                  <a:fillRect l="-50000" r="-43750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64">
            <a:extLst>
              <a:ext uri="{FF2B5EF4-FFF2-40B4-BE49-F238E27FC236}">
                <a16:creationId xmlns:a16="http://schemas.microsoft.com/office/drawing/2014/main" id="{4D39B227-8A82-D699-4464-B47F37411625}"/>
              </a:ext>
            </a:extLst>
          </p:cNvPr>
          <p:cNvSpPr/>
          <p:nvPr/>
        </p:nvSpPr>
        <p:spPr>
          <a:xfrm>
            <a:off x="2358806" y="5654388"/>
            <a:ext cx="1578949" cy="694965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3A22E81-DDD2-4B16-C25B-6CE8D64A93A7}"/>
              </a:ext>
            </a:extLst>
          </p:cNvPr>
          <p:cNvCxnSpPr>
            <a:cxnSpLocks/>
          </p:cNvCxnSpPr>
          <p:nvPr/>
        </p:nvCxnSpPr>
        <p:spPr>
          <a:xfrm>
            <a:off x="9663646" y="6248848"/>
            <a:ext cx="13762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AD65B61-016D-AD68-6841-CA708D3A9495}"/>
              </a:ext>
            </a:extLst>
          </p:cNvPr>
          <p:cNvCxnSpPr>
            <a:cxnSpLocks/>
          </p:cNvCxnSpPr>
          <p:nvPr/>
        </p:nvCxnSpPr>
        <p:spPr>
          <a:xfrm>
            <a:off x="8446126" y="5543071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D8EDC6C-DF2E-B801-2A22-97BC4BE91C27}"/>
                  </a:ext>
                </a:extLst>
              </p:cNvPr>
              <p:cNvSpPr txBox="1"/>
              <p:nvPr/>
            </p:nvSpPr>
            <p:spPr>
              <a:xfrm>
                <a:off x="8350039" y="5062420"/>
                <a:ext cx="10718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D8EDC6C-DF2E-B801-2A22-97BC4BE91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039" y="5062420"/>
                <a:ext cx="1071827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9694F79-A9CD-01BE-7EF7-4583B0DECE85}"/>
                  </a:ext>
                </a:extLst>
              </p:cNvPr>
              <p:cNvSpPr txBox="1"/>
              <p:nvPr/>
            </p:nvSpPr>
            <p:spPr>
              <a:xfrm>
                <a:off x="9972534" y="5750367"/>
                <a:ext cx="869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9694F79-A9CD-01BE-7EF7-4583B0DEC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534" y="5750367"/>
                <a:ext cx="869597" cy="369332"/>
              </a:xfrm>
              <a:prstGeom prst="rect">
                <a:avLst/>
              </a:prstGeom>
              <a:blipFill>
                <a:blip r:embed="rId16"/>
                <a:stretch>
                  <a:fillRect l="-8696" r="-8696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83F63-A681-1860-F37E-64664045535C}"/>
                  </a:ext>
                </a:extLst>
              </p:cNvPr>
              <p:cNvSpPr txBox="1"/>
              <p:nvPr/>
            </p:nvSpPr>
            <p:spPr>
              <a:xfrm>
                <a:off x="7764822" y="5247086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83F63-A681-1860-F37E-64664045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22" y="5247086"/>
                <a:ext cx="176459" cy="369332"/>
              </a:xfrm>
              <a:prstGeom prst="rect">
                <a:avLst/>
              </a:prstGeom>
              <a:blipFill>
                <a:blip r:embed="rId9"/>
                <a:stretch>
                  <a:fillRect l="-40000" r="-33333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CD45473-E7DB-151A-C7DE-6B425EE68F2B}"/>
                  </a:ext>
                </a:extLst>
              </p:cNvPr>
              <p:cNvSpPr txBox="1"/>
              <p:nvPr/>
            </p:nvSpPr>
            <p:spPr>
              <a:xfrm>
                <a:off x="7765491" y="5888444"/>
                <a:ext cx="184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CD45473-E7DB-151A-C7DE-6B425EE68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491" y="5888444"/>
                <a:ext cx="184794" cy="369332"/>
              </a:xfrm>
              <a:prstGeom prst="rect">
                <a:avLst/>
              </a:prstGeom>
              <a:blipFill>
                <a:blip r:embed="rId10"/>
                <a:stretch>
                  <a:fillRect l="-53333" r="-53333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 71">
            <a:extLst>
              <a:ext uri="{FF2B5EF4-FFF2-40B4-BE49-F238E27FC236}">
                <a16:creationId xmlns:a16="http://schemas.microsoft.com/office/drawing/2014/main" id="{B7E84924-31CC-3650-0B42-64A66EF94AA2}"/>
              </a:ext>
            </a:extLst>
          </p:cNvPr>
          <p:cNvSpPr/>
          <p:nvPr/>
        </p:nvSpPr>
        <p:spPr>
          <a:xfrm>
            <a:off x="8678697" y="5543070"/>
            <a:ext cx="1578949" cy="694965"/>
          </a:xfrm>
          <a:custGeom>
            <a:avLst/>
            <a:gdLst>
              <a:gd name="connsiteX0" fmla="*/ 53034 w 1375397"/>
              <a:gd name="connsiteY0" fmla="*/ 0 h 1350499"/>
              <a:gd name="connsiteX1" fmla="*/ 38966 w 1375397"/>
              <a:gd name="connsiteY1" fmla="*/ 464234 h 1350499"/>
              <a:gd name="connsiteX2" fmla="*/ 489133 w 1375397"/>
              <a:gd name="connsiteY2" fmla="*/ 393895 h 1350499"/>
              <a:gd name="connsiteX3" fmla="*/ 503200 w 1375397"/>
              <a:gd name="connsiteY3" fmla="*/ 900332 h 1350499"/>
              <a:gd name="connsiteX4" fmla="*/ 868960 w 1375397"/>
              <a:gd name="connsiteY4" fmla="*/ 717452 h 1350499"/>
              <a:gd name="connsiteX5" fmla="*/ 939299 w 1375397"/>
              <a:gd name="connsiteY5" fmla="*/ 1111348 h 1350499"/>
              <a:gd name="connsiteX6" fmla="*/ 1375397 w 1375397"/>
              <a:gd name="connsiteY6" fmla="*/ 1350499 h 13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397" h="1350499">
                <a:moveTo>
                  <a:pt x="53034" y="0"/>
                </a:moveTo>
                <a:cubicBezTo>
                  <a:pt x="9658" y="199292"/>
                  <a:pt x="-33717" y="398585"/>
                  <a:pt x="38966" y="464234"/>
                </a:cubicBezTo>
                <a:cubicBezTo>
                  <a:pt x="111649" y="529883"/>
                  <a:pt x="411761" y="321212"/>
                  <a:pt x="489133" y="393895"/>
                </a:cubicBezTo>
                <a:cubicBezTo>
                  <a:pt x="566505" y="466578"/>
                  <a:pt x="439896" y="846406"/>
                  <a:pt x="503200" y="900332"/>
                </a:cubicBezTo>
                <a:cubicBezTo>
                  <a:pt x="566505" y="954258"/>
                  <a:pt x="796277" y="682283"/>
                  <a:pt x="868960" y="717452"/>
                </a:cubicBezTo>
                <a:cubicBezTo>
                  <a:pt x="941643" y="752621"/>
                  <a:pt x="854893" y="1005840"/>
                  <a:pt x="939299" y="1111348"/>
                </a:cubicBezTo>
                <a:cubicBezTo>
                  <a:pt x="1023705" y="1216856"/>
                  <a:pt x="1199551" y="1283677"/>
                  <a:pt x="1375397" y="1350499"/>
                </a:cubicBezTo>
              </a:path>
            </a:pathLst>
          </a:cu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F2A3EC-1849-2984-D6F2-3FC0F9FE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L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280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38"/>
    </mc:Choice>
    <mc:Fallback xmlns="">
      <p:transition spd="slow" advTm="3933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307CD3-9BC4-B716-C49E-6C6FBC7F69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147474" cy="1325563"/>
              </a:xfrm>
            </p:spPr>
            <p:txBody>
              <a:bodyPr/>
              <a:lstStyle/>
              <a:p>
                <a:r>
                  <a:rPr lang="en-IL"/>
                  <a:t>Implications in </a:t>
                </a:r>
                <a:r>
                  <a:rPr lang="en-IL">
                    <a:solidFill>
                      <a:srgbClr val="AE49FE"/>
                    </a:solidFill>
                  </a:rPr>
                  <a:t>Message Passing</a:t>
                </a:r>
                <a:r>
                  <a:rPr lang="en-IL"/>
                  <a:t>,</a:t>
                </a:r>
                <a:r>
                  <a:rPr lang="en-IL">
                    <a:solidFill>
                      <a:srgbClr val="AE49FE"/>
                    </a:solidFill>
                  </a:rPr>
                  <a:t> </a:t>
                </a:r>
                <a:r>
                  <a:rPr lang="en-IL"/>
                  <a:t>up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/>
                  <a:t> crashes</a:t>
                </a:r>
                <a:endParaRPr lang="en-IL">
                  <a:solidFill>
                    <a:srgbClr val="AE49FE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307CD3-9BC4-B716-C49E-6C6FBC7F6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147474" cy="1325563"/>
              </a:xfrm>
              <a:blipFill>
                <a:blip r:embed="rId4"/>
                <a:stretch>
                  <a:fillRect l="-2278" r="-20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902AD-28BB-1F04-A082-723BAE8DB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1634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L" b="1"/>
                  <a:t>Corollary</a:t>
                </a:r>
                <a:r>
                  <a:rPr lang="en-IL"/>
                  <a:t>: Every completing operation must </a:t>
                </a:r>
                <a:r>
                  <a:rPr lang="en-US">
                    <a:solidFill>
                      <a:srgbClr val="AE49FE"/>
                    </a:solidFill>
                  </a:rPr>
                  <a:t>have round trip interactions </a:t>
                </a:r>
                <a:r>
                  <a:rPr lang="en-US"/>
                  <a:t>with a quorum of</a:t>
                </a:r>
                <a:r>
                  <a:rPr lang="en-US">
                    <a:solidFill>
                      <a:srgbClr val="AE49FE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/>
                  <a:t> other processes.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902AD-28BB-1F04-A082-723BAE8DB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16343" cy="4351338"/>
              </a:xfrm>
              <a:blipFill>
                <a:blip r:embed="rId5"/>
                <a:stretch>
                  <a:fillRect l="-103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A64B45-EAD3-464B-2DE9-97B558FA34E0}"/>
              </a:ext>
            </a:extLst>
          </p:cNvPr>
          <p:cNvCxnSpPr>
            <a:cxnSpLocks/>
          </p:cNvCxnSpPr>
          <p:nvPr/>
        </p:nvCxnSpPr>
        <p:spPr>
          <a:xfrm>
            <a:off x="2669633" y="6134801"/>
            <a:ext cx="30945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809435-1275-AE7E-1315-B22F1DED1EE7}"/>
                  </a:ext>
                </a:extLst>
              </p:cNvPr>
              <p:cNvSpPr txBox="1"/>
              <p:nvPr/>
            </p:nvSpPr>
            <p:spPr>
              <a:xfrm>
                <a:off x="1563843" y="5807631"/>
                <a:ext cx="237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809435-1275-AE7E-1315-B22F1DED1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843" y="5807631"/>
                <a:ext cx="237822" cy="369332"/>
              </a:xfrm>
              <a:prstGeom prst="rect">
                <a:avLst/>
              </a:prstGeom>
              <a:blipFill>
                <a:blip r:embed="rId7"/>
                <a:stretch>
                  <a:fillRect l="-30000" r="-25000"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4E2DFA71-9DCC-175B-59B8-D409235D18BC}"/>
              </a:ext>
            </a:extLst>
          </p:cNvPr>
          <p:cNvCxnSpPr>
            <a:cxnSpLocks/>
          </p:cNvCxnSpPr>
          <p:nvPr/>
        </p:nvCxnSpPr>
        <p:spPr>
          <a:xfrm flipV="1">
            <a:off x="2801073" y="5168734"/>
            <a:ext cx="1415839" cy="96606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7179483D-E33D-CCA5-C7AB-2AD642A2DB3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55513" y="4817558"/>
            <a:ext cx="1562803" cy="107168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325580-C4B0-69AA-2742-E0B0101D7751}"/>
                  </a:ext>
                </a:extLst>
              </p:cNvPr>
              <p:cNvSpPr txBox="1"/>
              <p:nvPr/>
            </p:nvSpPr>
            <p:spPr>
              <a:xfrm>
                <a:off x="1598848" y="4984068"/>
                <a:ext cx="241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325580-C4B0-69AA-2742-E0B0101D7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48" y="4984068"/>
                <a:ext cx="241476" cy="369332"/>
              </a:xfrm>
              <a:prstGeom prst="rect">
                <a:avLst/>
              </a:prstGeom>
              <a:blipFill>
                <a:blip r:embed="rId8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F5070A-ADF9-7D75-214C-F6248210DFF1}"/>
                  </a:ext>
                </a:extLst>
              </p:cNvPr>
              <p:cNvSpPr txBox="1"/>
              <p:nvPr/>
            </p:nvSpPr>
            <p:spPr>
              <a:xfrm>
                <a:off x="1618207" y="4387334"/>
                <a:ext cx="1783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F5070A-ADF9-7D75-214C-F6248210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207" y="4387334"/>
                <a:ext cx="178382" cy="369332"/>
              </a:xfrm>
              <a:prstGeom prst="rect">
                <a:avLst/>
              </a:prstGeom>
              <a:blipFill>
                <a:blip r:embed="rId9"/>
                <a:stretch>
                  <a:fillRect l="-53333" r="-53333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A7AFE-8FF1-5B60-A7E8-91F17B09E2B3}"/>
                  </a:ext>
                </a:extLst>
              </p:cNvPr>
              <p:cNvSpPr txBox="1"/>
              <p:nvPr/>
            </p:nvSpPr>
            <p:spPr>
              <a:xfrm>
                <a:off x="1637566" y="3790600"/>
                <a:ext cx="1700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A7AFE-8FF1-5B60-A7E8-91F17B09E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66" y="3790600"/>
                <a:ext cx="170047" cy="369332"/>
              </a:xfrm>
              <a:prstGeom prst="rect">
                <a:avLst/>
              </a:prstGeom>
              <a:blipFill>
                <a:blip r:embed="rId10"/>
                <a:stretch>
                  <a:fillRect l="-42857" r="-35714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680F1C03-60EA-0F27-A4D6-FEEC39505E27}"/>
              </a:ext>
            </a:extLst>
          </p:cNvPr>
          <p:cNvCxnSpPr>
            <a:cxnSpLocks/>
          </p:cNvCxnSpPr>
          <p:nvPr/>
        </p:nvCxnSpPr>
        <p:spPr>
          <a:xfrm>
            <a:off x="4361228" y="5168734"/>
            <a:ext cx="1068022" cy="90797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8AB39181-20E1-D089-A41A-5F888F2712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71569" y="4768075"/>
            <a:ext cx="1562802" cy="120290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82EFFC-8695-C999-4446-E2C66A885209}"/>
              </a:ext>
            </a:extLst>
          </p:cNvPr>
          <p:cNvCxnSpPr>
            <a:cxnSpLocks/>
          </p:cNvCxnSpPr>
          <p:nvPr/>
        </p:nvCxnSpPr>
        <p:spPr>
          <a:xfrm>
            <a:off x="2535236" y="5168734"/>
            <a:ext cx="6848794" cy="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0E2EA27-834D-D330-1420-9D32E82C6FF7}"/>
              </a:ext>
            </a:extLst>
          </p:cNvPr>
          <p:cNvCxnSpPr>
            <a:cxnSpLocks/>
          </p:cNvCxnSpPr>
          <p:nvPr/>
        </p:nvCxnSpPr>
        <p:spPr>
          <a:xfrm>
            <a:off x="2535235" y="4571998"/>
            <a:ext cx="6848795" cy="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C070E8-FA9A-9DD1-2132-94C1A34B7590}"/>
              </a:ext>
            </a:extLst>
          </p:cNvPr>
          <p:cNvCxnSpPr>
            <a:cxnSpLocks/>
          </p:cNvCxnSpPr>
          <p:nvPr/>
        </p:nvCxnSpPr>
        <p:spPr>
          <a:xfrm>
            <a:off x="2535234" y="3975262"/>
            <a:ext cx="6848796" cy="26031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C624D7A-0827-B414-7844-D36C293F5B29}"/>
              </a:ext>
            </a:extLst>
          </p:cNvPr>
          <p:cNvCxnSpPr>
            <a:cxnSpLocks/>
          </p:cNvCxnSpPr>
          <p:nvPr/>
        </p:nvCxnSpPr>
        <p:spPr>
          <a:xfrm>
            <a:off x="2669633" y="6134798"/>
            <a:ext cx="6714397" cy="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0FA7373-0DEA-D3CC-EEF5-F697323BC312}"/>
                  </a:ext>
                </a:extLst>
              </p:cNvPr>
              <p:cNvSpPr txBox="1"/>
              <p:nvPr/>
            </p:nvSpPr>
            <p:spPr>
              <a:xfrm>
                <a:off x="10249703" y="3836762"/>
                <a:ext cx="8115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0FA7373-0DEA-D3CC-EEF5-F697323BC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703" y="3836762"/>
                <a:ext cx="811569" cy="369332"/>
              </a:xfrm>
              <a:prstGeom prst="rect">
                <a:avLst/>
              </a:prstGeom>
              <a:blipFill>
                <a:blip r:embed="rId11"/>
                <a:stretch>
                  <a:fillRect l="-12121" r="-7576" b="-290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DCF457C3-A78D-B893-B5D9-37717016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32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C2F876-00ED-75B3-D539-7D04D656CA54}"/>
                  </a:ext>
                </a:extLst>
              </p:cNvPr>
              <p:cNvSpPr txBox="1"/>
              <p:nvPr/>
            </p:nvSpPr>
            <p:spPr>
              <a:xfrm>
                <a:off x="3986980" y="5610239"/>
                <a:ext cx="440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C2F876-00ED-75B3-D539-7D04D656C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980" y="5610239"/>
                <a:ext cx="440313" cy="369332"/>
              </a:xfrm>
              <a:prstGeom prst="rect">
                <a:avLst/>
              </a:prstGeom>
              <a:blipFill>
                <a:blip r:embed="rId12"/>
                <a:stretch>
                  <a:fillRect l="-13889" r="-13889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0C747A-2CB5-5165-3D77-2E62B120584C}"/>
              </a:ext>
            </a:extLst>
          </p:cNvPr>
          <p:cNvCxnSpPr/>
          <p:nvPr/>
        </p:nvCxnSpPr>
        <p:spPr>
          <a:xfrm>
            <a:off x="2669633" y="5987060"/>
            <a:ext cx="0" cy="29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7D3090-C157-EB2A-05E2-36CFAA6A8D7E}"/>
              </a:ext>
            </a:extLst>
          </p:cNvPr>
          <p:cNvCxnSpPr/>
          <p:nvPr/>
        </p:nvCxnSpPr>
        <p:spPr>
          <a:xfrm>
            <a:off x="5764192" y="5979571"/>
            <a:ext cx="0" cy="29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241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1"/>
    </mc:Choice>
    <mc:Fallback xmlns="">
      <p:transition spd="slow" advTm="46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EC451-E0D4-F1ED-6A42-EDE538495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loud Callout 51">
            <a:extLst>
              <a:ext uri="{FF2B5EF4-FFF2-40B4-BE49-F238E27FC236}">
                <a16:creationId xmlns:a16="http://schemas.microsoft.com/office/drawing/2014/main" id="{F7A57937-C2D1-BA07-F4D9-FDA3FB0A7A02}"/>
              </a:ext>
            </a:extLst>
          </p:cNvPr>
          <p:cNvSpPr/>
          <p:nvPr/>
        </p:nvSpPr>
        <p:spPr>
          <a:xfrm>
            <a:off x="7975090" y="2560663"/>
            <a:ext cx="1827278" cy="1200499"/>
          </a:xfrm>
          <a:prstGeom prst="cloudCallout">
            <a:avLst>
              <a:gd name="adj1" fmla="val -70737"/>
              <a:gd name="adj2" fmla="val 35764"/>
            </a:avLst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4B9948-8C8A-1641-B9BC-B2D233D641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</p:spPr>
            <p:txBody>
              <a:bodyPr/>
              <a:lstStyle/>
              <a:p>
                <a:r>
                  <a:rPr lang="en-IL"/>
                  <a:t>Implications in </a:t>
                </a:r>
                <a:r>
                  <a:rPr lang="en-IL">
                    <a:solidFill>
                      <a:srgbClr val="AE49FE"/>
                    </a:solidFill>
                  </a:rPr>
                  <a:t>Message Passing, </a:t>
                </a:r>
                <a:r>
                  <a:rPr lang="en-IL"/>
                  <a:t>up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/>
                  <a:t> crashes</a:t>
                </a:r>
                <a:endParaRPr lang="en-IL">
                  <a:solidFill>
                    <a:srgbClr val="AE49FE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4B9948-8C8A-1641-B9BC-B2D233D64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  <a:blipFill>
                <a:blip r:embed="rId4"/>
                <a:stretch>
                  <a:fillRect l="-2235" r="-1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C858E-839E-BA36-6888-09531EAEC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1431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L" b="1"/>
                  <a:t>Corollary</a:t>
                </a:r>
                <a:r>
                  <a:rPr lang="en-IL"/>
                  <a:t>:</a:t>
                </a:r>
                <a:r>
                  <a:rPr lang="en-IL" b="1"/>
                  <a:t> </a:t>
                </a:r>
                <a:r>
                  <a:rPr lang="en-IL"/>
                  <a:t>Every completing operation must </a:t>
                </a:r>
                <a:r>
                  <a:rPr lang="en-US">
                    <a:solidFill>
                      <a:srgbClr val="AE49FE"/>
                    </a:solidFill>
                  </a:rPr>
                  <a:t>have round trip interactions </a:t>
                </a:r>
                <a:r>
                  <a:rPr lang="en-US"/>
                  <a:t>with a quorum of</a:t>
                </a:r>
                <a:r>
                  <a:rPr lang="en-US">
                    <a:solidFill>
                      <a:srgbClr val="AE49FE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/>
                  <a:t> other processes.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C858E-839E-BA36-6888-09531EAEC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14314" cy="4351338"/>
              </a:xfrm>
              <a:blipFill>
                <a:blip r:embed="rId5"/>
                <a:stretch>
                  <a:fillRect l="-1142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E21EAC-A4F6-86BB-35F8-988D81CACDFB}"/>
                  </a:ext>
                </a:extLst>
              </p:cNvPr>
              <p:cNvSpPr txBox="1"/>
              <p:nvPr/>
            </p:nvSpPr>
            <p:spPr>
              <a:xfrm>
                <a:off x="10249703" y="3836762"/>
                <a:ext cx="8115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E21EAC-A4F6-86BB-35F8-988D81CA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703" y="3836762"/>
                <a:ext cx="811569" cy="369332"/>
              </a:xfrm>
              <a:prstGeom prst="rect">
                <a:avLst/>
              </a:prstGeom>
              <a:blipFill>
                <a:blip r:embed="rId6"/>
                <a:stretch>
                  <a:fillRect l="-12121" r="-7576" b="-290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C0048D-0167-92B3-B46C-AD8096D08298}"/>
              </a:ext>
            </a:extLst>
          </p:cNvPr>
          <p:cNvCxnSpPr>
            <a:cxnSpLocks/>
          </p:cNvCxnSpPr>
          <p:nvPr/>
        </p:nvCxnSpPr>
        <p:spPr>
          <a:xfrm>
            <a:off x="2669633" y="6134801"/>
            <a:ext cx="30945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BBA47B-EFFA-4E88-326B-108F86CA1C05}"/>
                  </a:ext>
                </a:extLst>
              </p:cNvPr>
              <p:cNvSpPr txBox="1"/>
              <p:nvPr/>
            </p:nvSpPr>
            <p:spPr>
              <a:xfrm>
                <a:off x="3986980" y="5610239"/>
                <a:ext cx="440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BBA47B-EFFA-4E88-326B-108F86CA1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980" y="5610239"/>
                <a:ext cx="440313" cy="369332"/>
              </a:xfrm>
              <a:prstGeom prst="rect">
                <a:avLst/>
              </a:prstGeom>
              <a:blipFill>
                <a:blip r:embed="rId7"/>
                <a:stretch>
                  <a:fillRect l="-13889" r="-13889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F2591-EFC5-E8D5-7786-3559ACBD9288}"/>
                  </a:ext>
                </a:extLst>
              </p:cNvPr>
              <p:cNvSpPr txBox="1"/>
              <p:nvPr/>
            </p:nvSpPr>
            <p:spPr>
              <a:xfrm>
                <a:off x="1563843" y="5807631"/>
                <a:ext cx="237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8F2591-EFC5-E8D5-7786-3559ACBD9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843" y="5807631"/>
                <a:ext cx="237822" cy="369332"/>
              </a:xfrm>
              <a:prstGeom prst="rect">
                <a:avLst/>
              </a:prstGeom>
              <a:blipFill>
                <a:blip r:embed="rId8"/>
                <a:stretch>
                  <a:fillRect l="-30000" r="-25000" b="-2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31D248-3381-F7CA-EBD0-426095AB6672}"/>
                  </a:ext>
                </a:extLst>
              </p:cNvPr>
              <p:cNvSpPr txBox="1"/>
              <p:nvPr/>
            </p:nvSpPr>
            <p:spPr>
              <a:xfrm>
                <a:off x="1598848" y="4984068"/>
                <a:ext cx="241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31D248-3381-F7CA-EBD0-426095AB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48" y="4984068"/>
                <a:ext cx="241476" cy="369332"/>
              </a:xfrm>
              <a:prstGeom prst="rect">
                <a:avLst/>
              </a:prstGeom>
              <a:blipFill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71FBED-5D7A-64D6-A2B8-3978FD9F5EFD}"/>
                  </a:ext>
                </a:extLst>
              </p:cNvPr>
              <p:cNvSpPr txBox="1"/>
              <p:nvPr/>
            </p:nvSpPr>
            <p:spPr>
              <a:xfrm>
                <a:off x="1618207" y="4387334"/>
                <a:ext cx="1783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71FBED-5D7A-64D6-A2B8-3978FD9F5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207" y="4387334"/>
                <a:ext cx="178382" cy="369332"/>
              </a:xfrm>
              <a:prstGeom prst="rect">
                <a:avLst/>
              </a:prstGeom>
              <a:blipFill>
                <a:blip r:embed="rId10"/>
                <a:stretch>
                  <a:fillRect l="-53333" r="-53333" b="-3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E5383F-BC42-A17A-2364-0E756533D12E}"/>
                  </a:ext>
                </a:extLst>
              </p:cNvPr>
              <p:cNvSpPr txBox="1"/>
              <p:nvPr/>
            </p:nvSpPr>
            <p:spPr>
              <a:xfrm>
                <a:off x="1637566" y="3790600"/>
                <a:ext cx="1700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E5383F-BC42-A17A-2364-0E756533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66" y="3790600"/>
                <a:ext cx="170047" cy="369332"/>
              </a:xfrm>
              <a:prstGeom prst="rect">
                <a:avLst/>
              </a:prstGeom>
              <a:blipFill>
                <a:blip r:embed="rId11"/>
                <a:stretch>
                  <a:fillRect l="-42857" r="-35714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F9F9989-B23A-8A7C-74C5-1CAF94FAB035}"/>
              </a:ext>
            </a:extLst>
          </p:cNvPr>
          <p:cNvCxnSpPr>
            <a:cxnSpLocks/>
          </p:cNvCxnSpPr>
          <p:nvPr/>
        </p:nvCxnSpPr>
        <p:spPr>
          <a:xfrm>
            <a:off x="2535236" y="5168734"/>
            <a:ext cx="6848794" cy="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D934BC-89C4-D2E8-DB63-237E27000B4E}"/>
              </a:ext>
            </a:extLst>
          </p:cNvPr>
          <p:cNvCxnSpPr>
            <a:cxnSpLocks/>
          </p:cNvCxnSpPr>
          <p:nvPr/>
        </p:nvCxnSpPr>
        <p:spPr>
          <a:xfrm>
            <a:off x="2535235" y="4571998"/>
            <a:ext cx="6848795" cy="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1C1B18-2C39-1356-5BB3-8BC08C5EA6BE}"/>
              </a:ext>
            </a:extLst>
          </p:cNvPr>
          <p:cNvCxnSpPr>
            <a:cxnSpLocks/>
          </p:cNvCxnSpPr>
          <p:nvPr/>
        </p:nvCxnSpPr>
        <p:spPr>
          <a:xfrm>
            <a:off x="2535234" y="3975262"/>
            <a:ext cx="6848796" cy="26031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E9DE71-A688-525F-A912-E79571C92001}"/>
              </a:ext>
            </a:extLst>
          </p:cNvPr>
          <p:cNvCxnSpPr>
            <a:cxnSpLocks/>
          </p:cNvCxnSpPr>
          <p:nvPr/>
        </p:nvCxnSpPr>
        <p:spPr>
          <a:xfrm>
            <a:off x="2669633" y="6135823"/>
            <a:ext cx="6714397" cy="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47CB5A-5D03-66C6-62FB-A7C4F80F022D}"/>
              </a:ext>
            </a:extLst>
          </p:cNvPr>
          <p:cNvCxnSpPr>
            <a:cxnSpLocks/>
          </p:cNvCxnSpPr>
          <p:nvPr/>
        </p:nvCxnSpPr>
        <p:spPr>
          <a:xfrm>
            <a:off x="6883779" y="4001289"/>
            <a:ext cx="8796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CB2B82-D72F-F4B5-86C0-7B29C1A9B192}"/>
                  </a:ext>
                </a:extLst>
              </p:cNvPr>
              <p:cNvSpPr txBox="1"/>
              <p:nvPr/>
            </p:nvSpPr>
            <p:spPr>
              <a:xfrm>
                <a:off x="7112651" y="3496973"/>
                <a:ext cx="421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CB2B82-D72F-F4B5-86C0-7B29C1A9B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651" y="3496973"/>
                <a:ext cx="421910" cy="369332"/>
              </a:xfrm>
              <a:prstGeom prst="rect">
                <a:avLst/>
              </a:prstGeom>
              <a:blipFill>
                <a:blip r:embed="rId12"/>
                <a:stretch>
                  <a:fillRect l="-20588" r="-17647"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5DCCFF84-244F-B907-9B66-F88C5F723FE7}"/>
              </a:ext>
            </a:extLst>
          </p:cNvPr>
          <p:cNvCxnSpPr>
            <a:cxnSpLocks/>
          </p:cNvCxnSpPr>
          <p:nvPr/>
        </p:nvCxnSpPr>
        <p:spPr>
          <a:xfrm flipV="1">
            <a:off x="2807970" y="4571998"/>
            <a:ext cx="5167120" cy="15628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3B5A6E92-07C7-3AC1-FF6A-624D1B07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33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29E15C8-DF30-4C6A-FDDD-AA2257431B39}"/>
                  </a:ext>
                </a:extLst>
              </p:cNvPr>
              <p:cNvSpPr txBox="1"/>
              <p:nvPr/>
            </p:nvSpPr>
            <p:spPr>
              <a:xfrm>
                <a:off x="8639686" y="3147438"/>
                <a:ext cx="130920" cy="234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29E15C8-DF30-4C6A-FDDD-AA2257431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686" y="3147438"/>
                <a:ext cx="130920" cy="234845"/>
              </a:xfrm>
              <a:prstGeom prst="rect">
                <a:avLst/>
              </a:prstGeom>
              <a:blipFill>
                <a:blip r:embed="rId13"/>
                <a:stretch>
                  <a:fillRect l="-72727" r="-100000" b="-8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2C97F59-3D30-4762-BFEB-6CB9B31B4EC7}"/>
                  </a:ext>
                </a:extLst>
              </p:cNvPr>
              <p:cNvSpPr txBox="1"/>
              <p:nvPr/>
            </p:nvSpPr>
            <p:spPr>
              <a:xfrm>
                <a:off x="8643457" y="2773329"/>
                <a:ext cx="132932" cy="234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2C97F59-3D30-4762-BFEB-6CB9B31B4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457" y="2773329"/>
                <a:ext cx="132932" cy="234845"/>
              </a:xfrm>
              <a:prstGeom prst="rect">
                <a:avLst/>
              </a:prstGeom>
              <a:blipFill>
                <a:blip r:embed="rId14"/>
                <a:stretch>
                  <a:fillRect l="-66667" r="-91667" b="-68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Multiply 79">
            <a:extLst>
              <a:ext uri="{FF2B5EF4-FFF2-40B4-BE49-F238E27FC236}">
                <a16:creationId xmlns:a16="http://schemas.microsoft.com/office/drawing/2014/main" id="{75522965-C2D4-F268-7090-A93A273AB86B}"/>
              </a:ext>
            </a:extLst>
          </p:cNvPr>
          <p:cNvSpPr/>
          <p:nvPr/>
        </p:nvSpPr>
        <p:spPr>
          <a:xfrm>
            <a:off x="8884267" y="3178013"/>
            <a:ext cx="317085" cy="343368"/>
          </a:xfrm>
          <a:prstGeom prst="mathMultiply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Multiply 80">
            <a:extLst>
              <a:ext uri="{FF2B5EF4-FFF2-40B4-BE49-F238E27FC236}">
                <a16:creationId xmlns:a16="http://schemas.microsoft.com/office/drawing/2014/main" id="{E5B48004-CAE9-D614-FC00-8ED1B2F9655B}"/>
              </a:ext>
            </a:extLst>
          </p:cNvPr>
          <p:cNvSpPr/>
          <p:nvPr/>
        </p:nvSpPr>
        <p:spPr>
          <a:xfrm>
            <a:off x="8873362" y="2798353"/>
            <a:ext cx="317085" cy="343368"/>
          </a:xfrm>
          <a:prstGeom prst="mathMultiply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EBCB8359-58CD-8C3B-2B89-5B3A34A18FD3}"/>
              </a:ext>
            </a:extLst>
          </p:cNvPr>
          <p:cNvCxnSpPr>
            <a:cxnSpLocks/>
          </p:cNvCxnSpPr>
          <p:nvPr/>
        </p:nvCxnSpPr>
        <p:spPr>
          <a:xfrm flipV="1">
            <a:off x="2801073" y="5168734"/>
            <a:ext cx="1415839" cy="96606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558158C6-DCAF-9EFA-8A72-35F0F8FF8501}"/>
              </a:ext>
            </a:extLst>
          </p:cNvPr>
          <p:cNvCxnSpPr>
            <a:cxnSpLocks/>
          </p:cNvCxnSpPr>
          <p:nvPr/>
        </p:nvCxnSpPr>
        <p:spPr>
          <a:xfrm>
            <a:off x="4361228" y="5168734"/>
            <a:ext cx="1068022" cy="90797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B58C3E-1B67-843E-5F0D-4E2A61A62687}"/>
              </a:ext>
            </a:extLst>
          </p:cNvPr>
          <p:cNvCxnSpPr/>
          <p:nvPr/>
        </p:nvCxnSpPr>
        <p:spPr>
          <a:xfrm>
            <a:off x="2669633" y="5987060"/>
            <a:ext cx="0" cy="29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30BC47-C23B-2B0F-C0EB-7DAA1B7E4B84}"/>
              </a:ext>
            </a:extLst>
          </p:cNvPr>
          <p:cNvCxnSpPr/>
          <p:nvPr/>
        </p:nvCxnSpPr>
        <p:spPr>
          <a:xfrm>
            <a:off x="5764192" y="5979571"/>
            <a:ext cx="0" cy="29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897B5C-0492-15D8-D290-786803D8231C}"/>
              </a:ext>
            </a:extLst>
          </p:cNvPr>
          <p:cNvCxnSpPr/>
          <p:nvPr/>
        </p:nvCxnSpPr>
        <p:spPr>
          <a:xfrm>
            <a:off x="6883779" y="3823650"/>
            <a:ext cx="0" cy="29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FD6297-E54F-CC53-21CB-64E017C77DE3}"/>
              </a:ext>
            </a:extLst>
          </p:cNvPr>
          <p:cNvCxnSpPr/>
          <p:nvPr/>
        </p:nvCxnSpPr>
        <p:spPr>
          <a:xfrm>
            <a:off x="7763433" y="3823650"/>
            <a:ext cx="0" cy="295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AEF4F8-4A2C-1CD9-92C7-9DB3BE15E1B0}"/>
              </a:ext>
            </a:extLst>
          </p:cNvPr>
          <p:cNvSpPr txBox="1"/>
          <p:nvPr/>
        </p:nvSpPr>
        <p:spPr>
          <a:xfrm>
            <a:off x="9288299" y="5076069"/>
            <a:ext cx="2908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3200">
                <a:solidFill>
                  <a:srgbClr val="FF0000"/>
                </a:solidFill>
              </a:rPr>
              <a:t>Contradicting our theorem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16BCB6-9AF1-F850-C03B-37EE4CB276B9}"/>
              </a:ext>
            </a:extLst>
          </p:cNvPr>
          <p:cNvCxnSpPr>
            <a:cxnSpLocks/>
          </p:cNvCxnSpPr>
          <p:nvPr/>
        </p:nvCxnSpPr>
        <p:spPr>
          <a:xfrm>
            <a:off x="5759772" y="3487091"/>
            <a:ext cx="0" cy="276918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54442-5219-E405-731C-B20F55F8806F}"/>
              </a:ext>
            </a:extLst>
          </p:cNvPr>
          <p:cNvCxnSpPr>
            <a:cxnSpLocks/>
          </p:cNvCxnSpPr>
          <p:nvPr/>
        </p:nvCxnSpPr>
        <p:spPr>
          <a:xfrm>
            <a:off x="6883779" y="3496973"/>
            <a:ext cx="0" cy="2769180"/>
          </a:xfrm>
          <a:prstGeom prst="line">
            <a:avLst/>
          </a:prstGeom>
          <a:ln>
            <a:solidFill>
              <a:schemeClr val="bg2">
                <a:lumMod val="75000"/>
                <a:alpha val="37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92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91"/>
    </mc:Choice>
    <mc:Fallback xmlns="">
      <p:transition spd="slow" advTm="44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" grpId="0"/>
      <p:bldP spid="77" grpId="0"/>
      <p:bldP spid="79" grpId="0"/>
      <p:bldP spid="80" grpId="0" animBg="1"/>
      <p:bldP spid="81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A3C9-5882-CF91-8509-22EB53F7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6555"/>
            <a:ext cx="11665449" cy="1325563"/>
          </a:xfrm>
        </p:spPr>
        <p:txBody>
          <a:bodyPr/>
          <a:lstStyle/>
          <a:p>
            <a:r>
              <a:rPr lang="en-IL"/>
              <a:t>Implications in TSO, </a:t>
            </a:r>
            <a:r>
              <a:rPr lang="en-IL">
                <a:latin typeface="Consolas" panose="020B0609020204030204" pitchFamily="49" charset="0"/>
                <a:cs typeface="Consolas" panose="020B0609020204030204" pitchFamily="49" charset="0"/>
              </a:rPr>
              <a:t>Fences</a:t>
            </a:r>
            <a:r>
              <a:rPr lang="en-IL"/>
              <a:t> and Feedback 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09D21-67DB-7E4C-5551-386D2B9CE1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2118"/>
                <a:ext cx="10869930" cy="49202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/>
                  <a:t>Corollary</a:t>
                </a:r>
                <a:r>
                  <a:rPr lang="en-IL" b="1"/>
                  <a:t> </a:t>
                </a:r>
                <a:r>
                  <a:rPr lang="en-IL"/>
                  <a:t>(of DtF): To </a:t>
                </a:r>
                <a:r>
                  <a:rPr lang="en-IL">
                    <a:solidFill>
                      <a:srgbClr val="AE49FE"/>
                    </a:solidFill>
                  </a:rPr>
                  <a:t>ensure</a:t>
                </a:r>
                <a:r>
                  <a:rPr lang="en-IL"/>
                  <a:t> that it wrote to main memory, a process must  </a:t>
                </a:r>
              </a:p>
              <a:p>
                <a:pPr marL="0" indent="0">
                  <a:buNone/>
                </a:pPr>
                <a:r>
                  <a:rPr lang="en-IL"/>
                  <a:t>	(a) observe a </a:t>
                </a:r>
                <a:r>
                  <a:rPr lang="en-IL">
                    <a:solidFill>
                      <a:srgbClr val="AE49FE"/>
                    </a:solidFill>
                  </a:rPr>
                  <a:t>feedback loop </a:t>
                </a:r>
                <a:r>
                  <a:rPr lang="en-IL"/>
                  <a:t>or </a:t>
                </a:r>
              </a:p>
              <a:p>
                <a:pPr marL="0" indent="0">
                  <a:buNone/>
                </a:pPr>
                <a:r>
                  <a:rPr lang="en-IL"/>
                  <a:t>	(b) perform a </a:t>
                </a:r>
                <a:r>
                  <a:rPr lang="en-IL">
                    <a:solidFill>
                      <a:srgbClr val="AE49FE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Fence</a:t>
                </a:r>
                <a:r>
                  <a:rPr lang="en-IL"/>
                  <a:t> or </a:t>
                </a:r>
                <a:r>
                  <a:rPr lang="en-IL">
                    <a:solidFill>
                      <a:srgbClr val="AE49FE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RMW</a:t>
                </a:r>
                <a:r>
                  <a:rPr lang="en-IL"/>
                  <a:t>.</a:t>
                </a:r>
              </a:p>
              <a:p>
                <a:pPr marL="0" indent="0">
                  <a:buNone/>
                </a:pPr>
                <a:endParaRPr lang="en-IL" b="1"/>
              </a:p>
              <a:p>
                <a:pPr marL="0" indent="0">
                  <a:buNone/>
                </a:pPr>
                <a:r>
                  <a:rPr lang="en-IL" b="1"/>
                  <a:t>Definition</a:t>
                </a:r>
                <a:r>
                  <a:rPr lang="en-IL"/>
                  <a:t>: There is a </a:t>
                </a:r>
                <a:r>
                  <a:rPr lang="en-IL" b="1"/>
                  <a:t>feedback loop </a:t>
                </a:r>
                <a:r>
                  <a:rPr lang="en-IL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/>
                  <a:t> from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L"/>
                  <a:t>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>
                    <a:solidFill>
                      <a:schemeClr val="accent4"/>
                    </a:solidFill>
                  </a:rPr>
                  <a:t> </a:t>
                </a:r>
                <a:r>
                  <a:rPr lang="en-IL"/>
                  <a:t>if</a:t>
                </a:r>
              </a:p>
              <a:p>
                <a:pPr marL="0" indent="0">
                  <a:buNone/>
                </a:pPr>
                <a:endParaRPr lang="en-IL"/>
              </a:p>
              <a:p>
                <a:pPr marL="0" indent="0">
                  <a:buNone/>
                </a:pPr>
                <a:r>
                  <a:rPr lang="en-IL"/>
                  <a:t>			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AE49F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L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IL"/>
              </a:p>
              <a:p>
                <a:pPr marL="0" indent="0">
                  <a:buNone/>
                </a:pPr>
                <a:r>
                  <a:rPr lang="en-US"/>
                  <a:t>for some</a:t>
                </a:r>
                <a:r>
                  <a:rPr lang="en-IL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E49FE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L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09D21-67DB-7E4C-5551-386D2B9CE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2118"/>
                <a:ext cx="10869930" cy="4920237"/>
              </a:xfrm>
              <a:blipFill>
                <a:blip r:embed="rId3"/>
                <a:stretch>
                  <a:fillRect l="-1167" t="-20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80AC0-3B11-D434-8CAB-E878D974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27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54"/>
    </mc:Choice>
    <mc:Fallback xmlns="">
      <p:transition spd="slow" advTm="3705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CCF16-A33E-BFFB-2983-2454400D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A88F-8C8A-02A0-F3CC-60AD4716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DDAA-6894-FE84-4B97-643792E9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L"/>
              <a:t>DtF</a:t>
            </a:r>
            <a:r>
              <a:rPr lang="en-IL">
                <a:solidFill>
                  <a:srgbClr val="AE49FE"/>
                </a:solidFill>
              </a:rPr>
              <a:t> </a:t>
            </a:r>
            <a:r>
              <a:rPr lang="en-IL"/>
              <a:t>captures when we can </a:t>
            </a:r>
            <a:r>
              <a:rPr lang="en-IL">
                <a:solidFill>
                  <a:srgbClr val="AE49FE"/>
                </a:solidFill>
              </a:rPr>
              <a:t>modify </a:t>
            </a:r>
            <a:r>
              <a:rPr lang="en-IL"/>
              <a:t>the</a:t>
            </a:r>
            <a:r>
              <a:rPr lang="en-IL">
                <a:solidFill>
                  <a:srgbClr val="AE49FE"/>
                </a:solidFill>
              </a:rPr>
              <a:t> order </a:t>
            </a:r>
            <a:r>
              <a:rPr lang="en-IL"/>
              <a:t>of events with </a:t>
            </a:r>
            <a:r>
              <a:rPr lang="en-IL">
                <a:solidFill>
                  <a:srgbClr val="AE49FE"/>
                </a:solidFill>
              </a:rPr>
              <a:t>no one noticing</a:t>
            </a:r>
            <a:r>
              <a:rPr lang="en-IL"/>
              <a:t>.</a:t>
            </a:r>
          </a:p>
          <a:p>
            <a:pPr marL="0" indent="0">
              <a:buNone/>
            </a:pPr>
            <a:endParaRPr lang="en-IL"/>
          </a:p>
          <a:p>
            <a:r>
              <a:rPr lang="en-IL"/>
              <a:t>DtF is a </a:t>
            </a:r>
            <a:r>
              <a:rPr lang="en-IL">
                <a:solidFill>
                  <a:srgbClr val="AE49FE"/>
                </a:solidFill>
              </a:rPr>
              <a:t>unified</a:t>
            </a:r>
            <a:r>
              <a:rPr lang="en-IL"/>
              <a:t> approach for </a:t>
            </a:r>
            <a:r>
              <a:rPr lang="en-IL">
                <a:solidFill>
                  <a:srgbClr val="AE49FE"/>
                </a:solidFill>
              </a:rPr>
              <a:t>different models</a:t>
            </a:r>
            <a:r>
              <a:rPr lang="en-IL"/>
              <a:t>. Based on:</a:t>
            </a:r>
          </a:p>
          <a:p>
            <a:pPr lvl="1"/>
            <a:r>
              <a:rPr lang="en-IL">
                <a:solidFill>
                  <a:srgbClr val="AE49FE"/>
                </a:solidFill>
              </a:rPr>
              <a:t>Happens-before </a:t>
            </a:r>
            <a:r>
              <a:rPr lang="en-IL"/>
              <a:t>in Async message passing.</a:t>
            </a:r>
          </a:p>
          <a:p>
            <a:pPr lvl="1"/>
            <a:r>
              <a:rPr lang="en-IL">
                <a:solidFill>
                  <a:srgbClr val="AE49FE"/>
                </a:solidFill>
              </a:rPr>
              <a:t>Occurs-before </a:t>
            </a:r>
            <a:r>
              <a:rPr lang="en-IL"/>
              <a:t>in TSO.</a:t>
            </a:r>
          </a:p>
          <a:p>
            <a:endParaRPr lang="en-IL">
              <a:solidFill>
                <a:srgbClr val="AE49FE"/>
              </a:solidFill>
            </a:endParaRPr>
          </a:p>
          <a:p>
            <a:r>
              <a:rPr lang="en-IL"/>
              <a:t>DtF enables deriving </a:t>
            </a:r>
            <a:r>
              <a:rPr lang="en-IL">
                <a:solidFill>
                  <a:srgbClr val="AE49FE"/>
                </a:solidFill>
              </a:rPr>
              <a:t>lower bounds </a:t>
            </a:r>
            <a:r>
              <a:rPr lang="en-IL"/>
              <a:t>on linearizable implementations of objects.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0A87D-6D4D-39B2-21F0-F849D8E5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35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5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5"/>
    </mc:Choice>
    <mc:Fallback xmlns="">
      <p:transition spd="slow" advTm="37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32FA-79CE-D963-DA10-4B26E1B3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2551-7201-D0D3-8EEB-559EDE84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286"/>
            <a:ext cx="11052653" cy="46797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L" sz="2400" dirty="0"/>
              <a:t>Alglave et al (CAV’10), </a:t>
            </a:r>
            <a:r>
              <a:rPr lang="en-US" sz="2400" dirty="0" err="1"/>
              <a:t>Bouajjani</a:t>
            </a:r>
            <a:r>
              <a:rPr lang="en-US" sz="2400" dirty="0"/>
              <a:t> et al</a:t>
            </a:r>
            <a:r>
              <a:rPr lang="en-IL" sz="2400" dirty="0"/>
              <a:t> (CAV’18) define </a:t>
            </a:r>
            <a:r>
              <a:rPr lang="en-IL" sz="2400" dirty="0">
                <a:solidFill>
                  <a:srgbClr val="AE49FE"/>
                </a:solidFill>
              </a:rPr>
              <a:t>happens-before</a:t>
            </a:r>
            <a:r>
              <a:rPr lang="en-IL" sz="2400" dirty="0"/>
              <a:t> for TSO. Their definitions do </a:t>
            </a:r>
            <a:r>
              <a:rPr lang="en-IL" sz="2400" dirty="0">
                <a:solidFill>
                  <a:srgbClr val="AE49FE"/>
                </a:solidFill>
              </a:rPr>
              <a:t>not</a:t>
            </a:r>
            <a:r>
              <a:rPr lang="en-IL" sz="2400" dirty="0"/>
              <a:t> admit a DtF theorem.</a:t>
            </a:r>
          </a:p>
          <a:p>
            <a:pPr>
              <a:lnSpc>
                <a:spcPct val="150000"/>
              </a:lnSpc>
            </a:pPr>
            <a:r>
              <a:rPr lang="en-IL" sz="2400" dirty="0"/>
              <a:t>Lahav and </a:t>
            </a:r>
            <a:r>
              <a:rPr lang="en-US" sz="2400" dirty="0"/>
              <a:t>Margalit </a:t>
            </a:r>
            <a:r>
              <a:rPr lang="en-IL" sz="2400" dirty="0"/>
              <a:t>(PLDI’19) </a:t>
            </a:r>
            <a:r>
              <a:rPr lang="en-US" sz="2400" dirty="0"/>
              <a:t>define </a:t>
            </a:r>
            <a:r>
              <a:rPr lang="en-US" sz="2400" dirty="0">
                <a:solidFill>
                  <a:srgbClr val="AE49FE"/>
                </a:solidFill>
              </a:rPr>
              <a:t>happens-before </a:t>
            </a:r>
            <a:r>
              <a:rPr lang="en-US" sz="2400" dirty="0"/>
              <a:t>for </a:t>
            </a:r>
            <a:r>
              <a:rPr lang="en-IL" sz="2400" dirty="0">
                <a:solidFill>
                  <a:srgbClr val="AE49FE"/>
                </a:solidFill>
              </a:rPr>
              <a:t>Release/Acquire</a:t>
            </a:r>
            <a:r>
              <a:rPr lang="en-IL" sz="2400" dirty="0"/>
              <a:t>. Their definition appears to admit DtF.</a:t>
            </a:r>
          </a:p>
          <a:p>
            <a:pPr>
              <a:lnSpc>
                <a:spcPct val="150000"/>
              </a:lnSpc>
            </a:pPr>
            <a:r>
              <a:rPr lang="en-IL" sz="2400" dirty="0"/>
              <a:t>Attiya et al (POPL’11), Castañeda et al (DISC’24) provided more restricted definitions of </a:t>
            </a:r>
            <a:r>
              <a:rPr lang="en-IL" sz="2400" dirty="0">
                <a:solidFill>
                  <a:srgbClr val="AE49FE"/>
                </a:solidFill>
              </a:rPr>
              <a:t>non-commutativity</a:t>
            </a:r>
            <a:r>
              <a:rPr lang="en-IL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IL" sz="2400" dirty="0"/>
          </a:p>
          <a:p>
            <a:pPr>
              <a:lnSpc>
                <a:spcPct val="150000"/>
              </a:lnSpc>
            </a:pPr>
            <a:r>
              <a:rPr lang="en-IL" sz="2400" dirty="0"/>
              <a:t>Extend approach to other </a:t>
            </a:r>
            <a:r>
              <a:rPr lang="en-IL" sz="2400" dirty="0">
                <a:solidFill>
                  <a:srgbClr val="AE49FE"/>
                </a:solidFill>
              </a:rPr>
              <a:t>models</a:t>
            </a:r>
            <a:r>
              <a:rPr lang="en-IL" sz="2400" dirty="0"/>
              <a:t>: e.g., Release Consistency (</a:t>
            </a:r>
            <a:r>
              <a:rPr lang="en-US" sz="2400" dirty="0" err="1"/>
              <a:t>Gharachorloo</a:t>
            </a:r>
            <a:r>
              <a:rPr lang="en-US" sz="2400" dirty="0"/>
              <a:t> ISCA’90)</a:t>
            </a:r>
            <a:r>
              <a:rPr lang="en-IL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IL" sz="2400" dirty="0"/>
              <a:t>Extend approach to other </a:t>
            </a:r>
            <a:r>
              <a:rPr lang="en-IL" sz="2400" dirty="0">
                <a:solidFill>
                  <a:srgbClr val="AE49FE"/>
                </a:solidFill>
              </a:rPr>
              <a:t>correctness properties</a:t>
            </a:r>
            <a:r>
              <a:rPr lang="en-IL" sz="2400" dirty="0"/>
              <a:t>: Strong linearizability and its variants.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5ACB0-5F23-309E-67D4-7BD109C67792}"/>
              </a:ext>
            </a:extLst>
          </p:cNvPr>
          <p:cNvSpPr txBox="1"/>
          <p:nvPr/>
        </p:nvSpPr>
        <p:spPr>
          <a:xfrm>
            <a:off x="9037014" y="802711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3200">
                <a:latin typeface="Lucida Calligraphy" panose="03010101010101010101" pitchFamily="66" charset="77"/>
              </a:rPr>
              <a:t>Thank you!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4B97F-19B6-975F-7399-B4649541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36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8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77"/>
    </mc:Choice>
    <mc:Fallback xmlns="">
      <p:transition spd="slow" advTm="6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B95E-9978-4F44-4C52-27DEFF20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Linearizability 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122D6-848E-4F14-955F-698FB749A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/>
              <a:t>Each operation appears to occur </a:t>
            </a:r>
            <a:r>
              <a:rPr lang="en-IL">
                <a:solidFill>
                  <a:srgbClr val="AE49FE"/>
                </a:solidFill>
              </a:rPr>
              <a:t>instantaneously </a:t>
            </a:r>
            <a:r>
              <a:rPr lang="en-IL">
                <a:solidFill>
                  <a:schemeClr val="tx2"/>
                </a:solidFill>
              </a:rPr>
              <a:t>in a way that is consistent with the </a:t>
            </a:r>
            <a:r>
              <a:rPr lang="en-IL">
                <a:solidFill>
                  <a:srgbClr val="AE49FE"/>
                </a:solidFill>
              </a:rPr>
              <a:t>real time order </a:t>
            </a:r>
            <a:r>
              <a:rPr lang="en-IL">
                <a:solidFill>
                  <a:schemeClr val="tx2"/>
                </a:solidFill>
              </a:rPr>
              <a:t>of events in the </a:t>
            </a:r>
            <a:r>
              <a:rPr lang="en-IL">
                <a:solidFill>
                  <a:srgbClr val="AE49FE"/>
                </a:solidFill>
              </a:rPr>
              <a:t>execution</a:t>
            </a:r>
            <a:r>
              <a:rPr lang="en-IL">
                <a:solidFill>
                  <a:schemeClr val="tx2"/>
                </a:solidFill>
              </a:rPr>
              <a:t>, and the </a:t>
            </a:r>
            <a:r>
              <a:rPr lang="en-IL">
                <a:solidFill>
                  <a:srgbClr val="AE49FE"/>
                </a:solidFill>
              </a:rPr>
              <a:t>sequential</a:t>
            </a:r>
            <a:r>
              <a:rPr lang="en-IL">
                <a:solidFill>
                  <a:schemeClr val="tx2"/>
                </a:solidFill>
              </a:rPr>
              <a:t> </a:t>
            </a:r>
            <a:r>
              <a:rPr lang="en-IL">
                <a:solidFill>
                  <a:srgbClr val="AE49FE"/>
                </a:solidFill>
              </a:rPr>
              <a:t>specification of the object</a:t>
            </a:r>
            <a:r>
              <a:rPr lang="en-IL"/>
              <a:t>.</a:t>
            </a:r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977E71-60ED-DF47-4429-62BA07C68DFD}"/>
              </a:ext>
            </a:extLst>
          </p:cNvPr>
          <p:cNvCxnSpPr>
            <a:cxnSpLocks/>
          </p:cNvCxnSpPr>
          <p:nvPr/>
        </p:nvCxnSpPr>
        <p:spPr>
          <a:xfrm>
            <a:off x="5356572" y="5120121"/>
            <a:ext cx="14788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256A8-05C3-5C5A-4805-B91BC336EA73}"/>
              </a:ext>
            </a:extLst>
          </p:cNvPr>
          <p:cNvCxnSpPr>
            <a:cxnSpLocks/>
          </p:cNvCxnSpPr>
          <p:nvPr/>
        </p:nvCxnSpPr>
        <p:spPr>
          <a:xfrm>
            <a:off x="8070275" y="6268845"/>
            <a:ext cx="15687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A2E8C8-59F9-5F76-8534-AF01E6BD3214}"/>
              </a:ext>
            </a:extLst>
          </p:cNvPr>
          <p:cNvCxnSpPr>
            <a:cxnSpLocks/>
          </p:cNvCxnSpPr>
          <p:nvPr/>
        </p:nvCxnSpPr>
        <p:spPr>
          <a:xfrm>
            <a:off x="2480278" y="3985641"/>
            <a:ext cx="181441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98AE16-BEC6-7B0E-239D-BB5B8FC6A404}"/>
                  </a:ext>
                </a:extLst>
              </p:cNvPr>
              <p:cNvSpPr txBox="1"/>
              <p:nvPr/>
            </p:nvSpPr>
            <p:spPr>
              <a:xfrm>
                <a:off x="3057923" y="3429000"/>
                <a:ext cx="889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E4AF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98AE16-BEC6-7B0E-239D-BB5B8FC6A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23" y="3429000"/>
                <a:ext cx="889794" cy="369332"/>
              </a:xfrm>
              <a:prstGeom prst="rect">
                <a:avLst/>
              </a:prstGeom>
              <a:blipFill>
                <a:blip r:embed="rId4"/>
                <a:stretch>
                  <a:fillRect l="-6944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37C21E-9AE7-AF7D-A018-0B55530EC490}"/>
                  </a:ext>
                </a:extLst>
              </p:cNvPr>
              <p:cNvSpPr txBox="1"/>
              <p:nvPr/>
            </p:nvSpPr>
            <p:spPr>
              <a:xfrm>
                <a:off x="5697884" y="4596826"/>
                <a:ext cx="8923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37C21E-9AE7-AF7D-A018-0B55530EC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884" y="4596826"/>
                <a:ext cx="892360" cy="369332"/>
              </a:xfrm>
              <a:prstGeom prst="rect">
                <a:avLst/>
              </a:prstGeom>
              <a:blipFill>
                <a:blip r:embed="rId5"/>
                <a:stretch>
                  <a:fillRect l="-7042" r="-12676" b="-290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B0C41E-091F-C59D-5082-2DEC3854EB50}"/>
                  </a:ext>
                </a:extLst>
              </p:cNvPr>
              <p:cNvSpPr txBox="1"/>
              <p:nvPr/>
            </p:nvSpPr>
            <p:spPr>
              <a:xfrm>
                <a:off x="8314284" y="5677008"/>
                <a:ext cx="6170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B0C41E-091F-C59D-5082-2DEC3854E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84" y="5677008"/>
                <a:ext cx="617092" cy="369332"/>
              </a:xfrm>
              <a:prstGeom prst="rect">
                <a:avLst/>
              </a:prstGeom>
              <a:blipFill>
                <a:blip r:embed="rId6"/>
                <a:stretch>
                  <a:fillRect l="-10000" r="-6000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AEEEFE-8811-2799-C1AA-0CBE49F8B5B0}"/>
                  </a:ext>
                </a:extLst>
              </p:cNvPr>
              <p:cNvSpPr txBox="1"/>
              <p:nvPr/>
            </p:nvSpPr>
            <p:spPr>
              <a:xfrm>
                <a:off x="8314284" y="5676342"/>
                <a:ext cx="8760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AEEEFE-8811-2799-C1AA-0CBE49F8B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84" y="5676342"/>
                <a:ext cx="876009" cy="369332"/>
              </a:xfrm>
              <a:prstGeom prst="rect">
                <a:avLst/>
              </a:prstGeom>
              <a:blipFill>
                <a:blip r:embed="rId7"/>
                <a:stretch>
                  <a:fillRect l="-7143" r="-7143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4A0DE6C5-777B-2D64-3078-5C8654EC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4</a:t>
            </a:fld>
            <a:endParaRPr lang="en-I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654D9B-FAC6-E7AE-441C-EDEA29497667}"/>
              </a:ext>
            </a:extLst>
          </p:cNvPr>
          <p:cNvCxnSpPr>
            <a:cxnSpLocks/>
          </p:cNvCxnSpPr>
          <p:nvPr/>
        </p:nvCxnSpPr>
        <p:spPr>
          <a:xfrm>
            <a:off x="3151762" y="3891064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8063FF-041B-9A84-E0F2-27E7DC472631}"/>
              </a:ext>
            </a:extLst>
          </p:cNvPr>
          <p:cNvCxnSpPr>
            <a:cxnSpLocks/>
          </p:cNvCxnSpPr>
          <p:nvPr/>
        </p:nvCxnSpPr>
        <p:spPr>
          <a:xfrm>
            <a:off x="5958462" y="5023385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44C63F-B63B-C48E-42FA-93680669DBA1}"/>
              </a:ext>
            </a:extLst>
          </p:cNvPr>
          <p:cNvCxnSpPr>
            <a:cxnSpLocks/>
          </p:cNvCxnSpPr>
          <p:nvPr/>
        </p:nvCxnSpPr>
        <p:spPr>
          <a:xfrm>
            <a:off x="8777862" y="6159409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72073-4C2F-4A47-4136-453C78D867ED}"/>
                  </a:ext>
                </a:extLst>
              </p:cNvPr>
              <p:cNvSpPr txBox="1"/>
              <p:nvPr/>
            </p:nvSpPr>
            <p:spPr>
              <a:xfrm>
                <a:off x="1934515" y="3829154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72073-4C2F-4A47-4136-453C78D86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15" y="3829154"/>
                <a:ext cx="142795" cy="307777"/>
              </a:xfrm>
              <a:prstGeom prst="rect">
                <a:avLst/>
              </a:prstGeom>
              <a:blipFill>
                <a:blip r:embed="rId8"/>
                <a:stretch>
                  <a:fillRect l="-41667" r="-33333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1E1DDF-0046-DD06-36BB-65835BF972B5}"/>
                  </a:ext>
                </a:extLst>
              </p:cNvPr>
              <p:cNvSpPr txBox="1"/>
              <p:nvPr/>
            </p:nvSpPr>
            <p:spPr>
              <a:xfrm>
                <a:off x="1951864" y="4914788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1E1DDF-0046-DD06-36BB-65835BF97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64" y="4914788"/>
                <a:ext cx="150233" cy="307777"/>
              </a:xfrm>
              <a:prstGeom prst="rect">
                <a:avLst/>
              </a:prstGeom>
              <a:blipFill>
                <a:blip r:embed="rId9"/>
                <a:stretch>
                  <a:fillRect l="-53846" r="-46154" b="-269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91ADD2-9C79-8D2F-0D76-47B92B6245CB}"/>
              </a:ext>
            </a:extLst>
          </p:cNvPr>
          <p:cNvCxnSpPr>
            <a:cxnSpLocks/>
          </p:cNvCxnSpPr>
          <p:nvPr/>
        </p:nvCxnSpPr>
        <p:spPr>
          <a:xfrm flipV="1">
            <a:off x="2437445" y="3985641"/>
            <a:ext cx="8124389" cy="585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9F887-8329-96C9-02CF-ECC6B563DCAE}"/>
              </a:ext>
            </a:extLst>
          </p:cNvPr>
          <p:cNvCxnSpPr>
            <a:cxnSpLocks/>
          </p:cNvCxnSpPr>
          <p:nvPr/>
        </p:nvCxnSpPr>
        <p:spPr>
          <a:xfrm flipV="1">
            <a:off x="2476679" y="5114270"/>
            <a:ext cx="8124389" cy="585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CDE543-F51F-B68B-8653-4DAAB951A8F3}"/>
                  </a:ext>
                </a:extLst>
              </p:cNvPr>
              <p:cNvSpPr txBox="1"/>
              <p:nvPr/>
            </p:nvSpPr>
            <p:spPr>
              <a:xfrm>
                <a:off x="1948145" y="6088945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CDE543-F51F-B68B-8653-4DAAB951A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45" y="6088945"/>
                <a:ext cx="201465" cy="307777"/>
              </a:xfrm>
              <a:prstGeom prst="rect">
                <a:avLst/>
              </a:prstGeom>
              <a:blipFill>
                <a:blip r:embed="rId10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1BCFD-1E6F-EECE-EB5B-5179E1A6ACEE}"/>
              </a:ext>
            </a:extLst>
          </p:cNvPr>
          <p:cNvCxnSpPr>
            <a:cxnSpLocks/>
          </p:cNvCxnSpPr>
          <p:nvPr/>
        </p:nvCxnSpPr>
        <p:spPr>
          <a:xfrm flipV="1">
            <a:off x="2357940" y="6266413"/>
            <a:ext cx="8243128" cy="2228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728E-B8EF-F9DC-BEBF-C8BA98BD8C78}"/>
              </a:ext>
            </a:extLst>
          </p:cNvPr>
          <p:cNvCxnSpPr>
            <a:cxnSpLocks/>
          </p:cNvCxnSpPr>
          <p:nvPr/>
        </p:nvCxnSpPr>
        <p:spPr>
          <a:xfrm>
            <a:off x="2491879" y="3813386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2C03DF-7CC7-7F6C-E51F-80EB6CCC0CA6}"/>
              </a:ext>
            </a:extLst>
          </p:cNvPr>
          <p:cNvCxnSpPr>
            <a:cxnSpLocks/>
          </p:cNvCxnSpPr>
          <p:nvPr/>
        </p:nvCxnSpPr>
        <p:spPr>
          <a:xfrm>
            <a:off x="4294074" y="3839500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1BBA85-876F-FAD1-1A3D-E33776561EB8}"/>
              </a:ext>
            </a:extLst>
          </p:cNvPr>
          <p:cNvCxnSpPr>
            <a:cxnSpLocks/>
          </p:cNvCxnSpPr>
          <p:nvPr/>
        </p:nvCxnSpPr>
        <p:spPr>
          <a:xfrm>
            <a:off x="5376016" y="494201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ACAFF7-8711-4EB9-E118-48A65BCCDE04}"/>
              </a:ext>
            </a:extLst>
          </p:cNvPr>
          <p:cNvCxnSpPr>
            <a:cxnSpLocks/>
          </p:cNvCxnSpPr>
          <p:nvPr/>
        </p:nvCxnSpPr>
        <p:spPr>
          <a:xfrm>
            <a:off x="6835428" y="4966158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F87DD5-E890-15F5-6747-3C752B249643}"/>
              </a:ext>
            </a:extLst>
          </p:cNvPr>
          <p:cNvCxnSpPr>
            <a:cxnSpLocks/>
          </p:cNvCxnSpPr>
          <p:nvPr/>
        </p:nvCxnSpPr>
        <p:spPr>
          <a:xfrm>
            <a:off x="8070275" y="608894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8F6D4C-590A-58A7-CCC8-66D287CD5581}"/>
              </a:ext>
            </a:extLst>
          </p:cNvPr>
          <p:cNvCxnSpPr>
            <a:cxnSpLocks/>
          </p:cNvCxnSpPr>
          <p:nvPr/>
        </p:nvCxnSpPr>
        <p:spPr>
          <a:xfrm>
            <a:off x="9639074" y="6094158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480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49"/>
    </mc:Choice>
    <mc:Fallback xmlns="">
      <p:transition spd="slow" advTm="58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42E85-EC31-76E9-DF2B-72D642C65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EAD9-242E-E01B-BD02-485A26E1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Linearizability 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B78D-F792-9756-D1E0-DB0733C1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/>
              <a:t>Each operation appears to occur </a:t>
            </a:r>
            <a:r>
              <a:rPr lang="en-IL">
                <a:solidFill>
                  <a:srgbClr val="AE49FE"/>
                </a:solidFill>
              </a:rPr>
              <a:t>instantaneously </a:t>
            </a:r>
            <a:r>
              <a:rPr lang="en-IL">
                <a:solidFill>
                  <a:schemeClr val="tx2"/>
                </a:solidFill>
              </a:rPr>
              <a:t>in a way that is consistent with the </a:t>
            </a:r>
            <a:r>
              <a:rPr lang="en-IL">
                <a:solidFill>
                  <a:srgbClr val="AE49FE"/>
                </a:solidFill>
              </a:rPr>
              <a:t>real time order </a:t>
            </a:r>
            <a:r>
              <a:rPr lang="en-IL">
                <a:solidFill>
                  <a:schemeClr val="tx2"/>
                </a:solidFill>
              </a:rPr>
              <a:t>of events in the </a:t>
            </a:r>
            <a:r>
              <a:rPr lang="en-IL">
                <a:solidFill>
                  <a:srgbClr val="AE49FE"/>
                </a:solidFill>
              </a:rPr>
              <a:t>execution</a:t>
            </a:r>
            <a:r>
              <a:rPr lang="en-IL">
                <a:solidFill>
                  <a:schemeClr val="tx2"/>
                </a:solidFill>
              </a:rPr>
              <a:t>, and the </a:t>
            </a:r>
            <a:r>
              <a:rPr lang="en-IL">
                <a:solidFill>
                  <a:srgbClr val="AE49FE"/>
                </a:solidFill>
              </a:rPr>
              <a:t>sequential</a:t>
            </a:r>
            <a:r>
              <a:rPr lang="en-IL">
                <a:solidFill>
                  <a:schemeClr val="tx2"/>
                </a:solidFill>
              </a:rPr>
              <a:t> </a:t>
            </a:r>
            <a:r>
              <a:rPr lang="en-IL">
                <a:solidFill>
                  <a:srgbClr val="AE49FE"/>
                </a:solidFill>
              </a:rPr>
              <a:t>specification of the object</a:t>
            </a:r>
            <a:r>
              <a:rPr lang="en-IL"/>
              <a:t>.</a:t>
            </a:r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11427E-8204-BAB8-9103-A23C39374196}"/>
              </a:ext>
            </a:extLst>
          </p:cNvPr>
          <p:cNvCxnSpPr>
            <a:cxnSpLocks/>
          </p:cNvCxnSpPr>
          <p:nvPr/>
        </p:nvCxnSpPr>
        <p:spPr>
          <a:xfrm>
            <a:off x="5356572" y="5120121"/>
            <a:ext cx="14788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EB9C6A-6E8E-E3BB-F1AF-1EEE5C1EEBA4}"/>
              </a:ext>
            </a:extLst>
          </p:cNvPr>
          <p:cNvCxnSpPr>
            <a:cxnSpLocks/>
          </p:cNvCxnSpPr>
          <p:nvPr/>
        </p:nvCxnSpPr>
        <p:spPr>
          <a:xfrm>
            <a:off x="2480278" y="3985641"/>
            <a:ext cx="38874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9011601-1913-69A5-84EA-17094975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5</a:t>
            </a:fld>
            <a:endParaRPr lang="en-IL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D469A-7CBF-25F6-D7F0-96B2DDCB3178}"/>
              </a:ext>
            </a:extLst>
          </p:cNvPr>
          <p:cNvCxnSpPr>
            <a:cxnSpLocks/>
          </p:cNvCxnSpPr>
          <p:nvPr/>
        </p:nvCxnSpPr>
        <p:spPr>
          <a:xfrm>
            <a:off x="8070275" y="6268845"/>
            <a:ext cx="15687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5EAD90-7E2C-AD33-A774-E508D1A5A353}"/>
                  </a:ext>
                </a:extLst>
              </p:cNvPr>
              <p:cNvSpPr txBox="1"/>
              <p:nvPr/>
            </p:nvSpPr>
            <p:spPr>
              <a:xfrm>
                <a:off x="8314284" y="5677008"/>
                <a:ext cx="6170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5EAD90-7E2C-AD33-A774-E508D1A5A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84" y="5677008"/>
                <a:ext cx="617092" cy="369332"/>
              </a:xfrm>
              <a:prstGeom prst="rect">
                <a:avLst/>
              </a:prstGeom>
              <a:blipFill>
                <a:blip r:embed="rId5"/>
                <a:stretch>
                  <a:fillRect l="-10000" r="-6000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1E8034-F43B-6706-B8C7-90A8117E4101}"/>
                  </a:ext>
                </a:extLst>
              </p:cNvPr>
              <p:cNvSpPr txBox="1"/>
              <p:nvPr/>
            </p:nvSpPr>
            <p:spPr>
              <a:xfrm>
                <a:off x="8314284" y="5676342"/>
                <a:ext cx="8760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1E8034-F43B-6706-B8C7-90A8117E4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84" y="5676342"/>
                <a:ext cx="876009" cy="369332"/>
              </a:xfrm>
              <a:prstGeom prst="rect">
                <a:avLst/>
              </a:prstGeom>
              <a:blipFill>
                <a:blip r:embed="rId6"/>
                <a:stretch>
                  <a:fillRect l="-7143" r="-7143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821E60-AAF3-5F4A-B64A-661AAB27DE3C}"/>
                  </a:ext>
                </a:extLst>
              </p:cNvPr>
              <p:cNvSpPr txBox="1"/>
              <p:nvPr/>
            </p:nvSpPr>
            <p:spPr>
              <a:xfrm>
                <a:off x="3057923" y="3429000"/>
                <a:ext cx="889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E4AF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821E60-AAF3-5F4A-B64A-661AAB27D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23" y="3429000"/>
                <a:ext cx="889794" cy="369332"/>
              </a:xfrm>
              <a:prstGeom prst="rect">
                <a:avLst/>
              </a:prstGeom>
              <a:blipFill>
                <a:blip r:embed="rId7"/>
                <a:stretch>
                  <a:fillRect l="-6944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6B9EA-51BF-7542-F6B3-402F84FB97F0}"/>
                  </a:ext>
                </a:extLst>
              </p:cNvPr>
              <p:cNvSpPr txBox="1"/>
              <p:nvPr/>
            </p:nvSpPr>
            <p:spPr>
              <a:xfrm>
                <a:off x="5697884" y="4596826"/>
                <a:ext cx="8923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6B9EA-51BF-7542-F6B3-402F84FB9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884" y="4596826"/>
                <a:ext cx="892360" cy="369332"/>
              </a:xfrm>
              <a:prstGeom prst="rect">
                <a:avLst/>
              </a:prstGeom>
              <a:blipFill>
                <a:blip r:embed="rId8"/>
                <a:stretch>
                  <a:fillRect l="-7042" r="-12676" b="-290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E0F535-84C9-3B80-CD76-633E79F5CE82}"/>
              </a:ext>
            </a:extLst>
          </p:cNvPr>
          <p:cNvCxnSpPr>
            <a:cxnSpLocks/>
          </p:cNvCxnSpPr>
          <p:nvPr/>
        </p:nvCxnSpPr>
        <p:spPr>
          <a:xfrm>
            <a:off x="3151762" y="3891064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1B4F16-3F85-5F21-0106-AD94F43D5DFC}"/>
              </a:ext>
            </a:extLst>
          </p:cNvPr>
          <p:cNvCxnSpPr>
            <a:cxnSpLocks/>
          </p:cNvCxnSpPr>
          <p:nvPr/>
        </p:nvCxnSpPr>
        <p:spPr>
          <a:xfrm>
            <a:off x="5958462" y="5023385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7941BF-0C88-FA3B-A656-90640D41A2E4}"/>
              </a:ext>
            </a:extLst>
          </p:cNvPr>
          <p:cNvCxnSpPr>
            <a:cxnSpLocks/>
          </p:cNvCxnSpPr>
          <p:nvPr/>
        </p:nvCxnSpPr>
        <p:spPr>
          <a:xfrm>
            <a:off x="8777862" y="6159409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CB4B5-34EB-D186-BBE6-E36FD263925A}"/>
                  </a:ext>
                </a:extLst>
              </p:cNvPr>
              <p:cNvSpPr txBox="1"/>
              <p:nvPr/>
            </p:nvSpPr>
            <p:spPr>
              <a:xfrm>
                <a:off x="1934515" y="3829154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CB4B5-34EB-D186-BBE6-E36FD2639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15" y="3829154"/>
                <a:ext cx="142795" cy="307777"/>
              </a:xfrm>
              <a:prstGeom prst="rect">
                <a:avLst/>
              </a:prstGeom>
              <a:blipFill>
                <a:blip r:embed="rId9"/>
                <a:stretch>
                  <a:fillRect l="-41667" r="-33333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19CD67-5F36-7A88-A3E6-6EE680D89452}"/>
                  </a:ext>
                </a:extLst>
              </p:cNvPr>
              <p:cNvSpPr txBox="1"/>
              <p:nvPr/>
            </p:nvSpPr>
            <p:spPr>
              <a:xfrm>
                <a:off x="1951864" y="4914788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19CD67-5F36-7A88-A3E6-6EE680D8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64" y="4914788"/>
                <a:ext cx="150233" cy="307777"/>
              </a:xfrm>
              <a:prstGeom prst="rect">
                <a:avLst/>
              </a:prstGeom>
              <a:blipFill>
                <a:blip r:embed="rId10"/>
                <a:stretch>
                  <a:fillRect l="-53846" r="-46154" b="-269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E9E06C-3581-8167-B27E-1A142DE56DA2}"/>
              </a:ext>
            </a:extLst>
          </p:cNvPr>
          <p:cNvCxnSpPr>
            <a:cxnSpLocks/>
          </p:cNvCxnSpPr>
          <p:nvPr/>
        </p:nvCxnSpPr>
        <p:spPr>
          <a:xfrm flipV="1">
            <a:off x="2437445" y="3985641"/>
            <a:ext cx="8124389" cy="585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0DFEC6-30F3-8F08-E954-E5EDEACE1DDC}"/>
              </a:ext>
            </a:extLst>
          </p:cNvPr>
          <p:cNvCxnSpPr>
            <a:cxnSpLocks/>
          </p:cNvCxnSpPr>
          <p:nvPr/>
        </p:nvCxnSpPr>
        <p:spPr>
          <a:xfrm flipV="1">
            <a:off x="2476679" y="5114270"/>
            <a:ext cx="8124389" cy="585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45585E-B188-17EA-A58D-765A69025963}"/>
                  </a:ext>
                </a:extLst>
              </p:cNvPr>
              <p:cNvSpPr txBox="1"/>
              <p:nvPr/>
            </p:nvSpPr>
            <p:spPr>
              <a:xfrm>
                <a:off x="1948145" y="6088945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45585E-B188-17EA-A58D-765A69025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45" y="6088945"/>
                <a:ext cx="201465" cy="307777"/>
              </a:xfrm>
              <a:prstGeom prst="rect">
                <a:avLst/>
              </a:prstGeom>
              <a:blipFill>
                <a:blip r:embed="rId11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8DFBD-C63A-D517-4788-261305DDF357}"/>
              </a:ext>
            </a:extLst>
          </p:cNvPr>
          <p:cNvCxnSpPr>
            <a:cxnSpLocks/>
          </p:cNvCxnSpPr>
          <p:nvPr/>
        </p:nvCxnSpPr>
        <p:spPr>
          <a:xfrm flipV="1">
            <a:off x="2357940" y="6266413"/>
            <a:ext cx="8243128" cy="2228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5485B3-F6B5-D722-BD76-52B8F29E74E8}"/>
              </a:ext>
            </a:extLst>
          </p:cNvPr>
          <p:cNvCxnSpPr>
            <a:cxnSpLocks/>
          </p:cNvCxnSpPr>
          <p:nvPr/>
        </p:nvCxnSpPr>
        <p:spPr>
          <a:xfrm>
            <a:off x="2491879" y="3813386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33EF45-3887-C221-827A-2B3ED024E88A}"/>
              </a:ext>
            </a:extLst>
          </p:cNvPr>
          <p:cNvCxnSpPr>
            <a:cxnSpLocks/>
          </p:cNvCxnSpPr>
          <p:nvPr/>
        </p:nvCxnSpPr>
        <p:spPr>
          <a:xfrm>
            <a:off x="5376016" y="494201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6400F6-27AE-5FB9-4F0E-16CA59E13060}"/>
              </a:ext>
            </a:extLst>
          </p:cNvPr>
          <p:cNvCxnSpPr>
            <a:cxnSpLocks/>
          </p:cNvCxnSpPr>
          <p:nvPr/>
        </p:nvCxnSpPr>
        <p:spPr>
          <a:xfrm>
            <a:off x="6835428" y="4966158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A69CAD-3C14-E0B5-F713-ACD21CEB1BC6}"/>
              </a:ext>
            </a:extLst>
          </p:cNvPr>
          <p:cNvCxnSpPr>
            <a:cxnSpLocks/>
          </p:cNvCxnSpPr>
          <p:nvPr/>
        </p:nvCxnSpPr>
        <p:spPr>
          <a:xfrm>
            <a:off x="8070275" y="608894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EE8904-3D88-EEDF-89DB-BF72EC01C6CD}"/>
              </a:ext>
            </a:extLst>
          </p:cNvPr>
          <p:cNvCxnSpPr>
            <a:cxnSpLocks/>
          </p:cNvCxnSpPr>
          <p:nvPr/>
        </p:nvCxnSpPr>
        <p:spPr>
          <a:xfrm>
            <a:off x="9639074" y="6094158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AC557C-7049-514B-C9AA-634087D309BD}"/>
              </a:ext>
            </a:extLst>
          </p:cNvPr>
          <p:cNvCxnSpPr>
            <a:cxnSpLocks/>
          </p:cNvCxnSpPr>
          <p:nvPr/>
        </p:nvCxnSpPr>
        <p:spPr>
          <a:xfrm>
            <a:off x="6371504" y="3818880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722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7"/>
    </mc:Choice>
    <mc:Fallback xmlns="">
      <p:transition spd="slow" advTm="15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58A9A-C312-0611-1B48-B83A5181B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BD29-182A-93A2-4E99-B88BD58B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Linearizability 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C4E85-7326-579C-7796-10AFC7901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/>
              <a:t>Each operation appears to occur </a:t>
            </a:r>
            <a:r>
              <a:rPr lang="en-IL">
                <a:solidFill>
                  <a:srgbClr val="AE49FE"/>
                </a:solidFill>
              </a:rPr>
              <a:t>instantaneously </a:t>
            </a:r>
            <a:r>
              <a:rPr lang="en-IL">
                <a:solidFill>
                  <a:schemeClr val="tx2"/>
                </a:solidFill>
              </a:rPr>
              <a:t>in a way that is consistent with the </a:t>
            </a:r>
            <a:r>
              <a:rPr lang="en-IL">
                <a:solidFill>
                  <a:srgbClr val="AE49FE"/>
                </a:solidFill>
              </a:rPr>
              <a:t>real time order </a:t>
            </a:r>
            <a:r>
              <a:rPr lang="en-IL">
                <a:solidFill>
                  <a:schemeClr val="tx2"/>
                </a:solidFill>
              </a:rPr>
              <a:t>of events in the </a:t>
            </a:r>
            <a:r>
              <a:rPr lang="en-IL">
                <a:solidFill>
                  <a:srgbClr val="AE49FE"/>
                </a:solidFill>
              </a:rPr>
              <a:t>execution</a:t>
            </a:r>
            <a:r>
              <a:rPr lang="en-IL">
                <a:solidFill>
                  <a:schemeClr val="tx2"/>
                </a:solidFill>
              </a:rPr>
              <a:t>, and the </a:t>
            </a:r>
            <a:r>
              <a:rPr lang="en-IL">
                <a:solidFill>
                  <a:srgbClr val="AE49FE"/>
                </a:solidFill>
              </a:rPr>
              <a:t>sequential</a:t>
            </a:r>
            <a:r>
              <a:rPr lang="en-IL">
                <a:solidFill>
                  <a:schemeClr val="tx2"/>
                </a:solidFill>
              </a:rPr>
              <a:t> </a:t>
            </a:r>
            <a:r>
              <a:rPr lang="en-IL">
                <a:solidFill>
                  <a:srgbClr val="AE49FE"/>
                </a:solidFill>
              </a:rPr>
              <a:t>specification of the object</a:t>
            </a:r>
            <a:r>
              <a:rPr lang="en-IL"/>
              <a:t>.</a:t>
            </a:r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  <a:p>
            <a:endParaRPr lang="en-IL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EDB4E-B786-4B10-7A76-3E08E7A81F8A}"/>
              </a:ext>
            </a:extLst>
          </p:cNvPr>
          <p:cNvCxnSpPr>
            <a:cxnSpLocks/>
          </p:cNvCxnSpPr>
          <p:nvPr/>
        </p:nvCxnSpPr>
        <p:spPr>
          <a:xfrm>
            <a:off x="5356572" y="5120121"/>
            <a:ext cx="14788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D5C81E-33C5-B86E-88F0-715B829E3E0C}"/>
              </a:ext>
            </a:extLst>
          </p:cNvPr>
          <p:cNvCxnSpPr>
            <a:cxnSpLocks/>
          </p:cNvCxnSpPr>
          <p:nvPr/>
        </p:nvCxnSpPr>
        <p:spPr>
          <a:xfrm>
            <a:off x="8070275" y="6268845"/>
            <a:ext cx="15687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13E4DC-3ED3-C866-9E32-ECE6AAD64125}"/>
              </a:ext>
            </a:extLst>
          </p:cNvPr>
          <p:cNvCxnSpPr>
            <a:cxnSpLocks/>
          </p:cNvCxnSpPr>
          <p:nvPr/>
        </p:nvCxnSpPr>
        <p:spPr>
          <a:xfrm>
            <a:off x="2480278" y="3985641"/>
            <a:ext cx="38874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160E59-7842-26AC-EA36-5DC0DA7FEE36}"/>
                  </a:ext>
                </a:extLst>
              </p:cNvPr>
              <p:cNvSpPr txBox="1"/>
              <p:nvPr/>
            </p:nvSpPr>
            <p:spPr>
              <a:xfrm>
                <a:off x="8314284" y="5677008"/>
                <a:ext cx="6106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160E59-7842-26AC-EA36-5DC0DA7F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84" y="5677008"/>
                <a:ext cx="610680" cy="369332"/>
              </a:xfrm>
              <a:prstGeom prst="rect">
                <a:avLst/>
              </a:prstGeom>
              <a:blipFill>
                <a:blip r:embed="rId5"/>
                <a:stretch>
                  <a:fillRect l="-12245" r="-8163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E785CBE6-E045-4E91-04D5-1C2317E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C429-AAB8-BB4E-B4C6-BA1F16C34595}" type="slidenum">
              <a:rPr lang="en-IL" smtClean="0"/>
              <a:t>6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F21A4B-CFE9-E657-8F73-E0087B5E49C0}"/>
                  </a:ext>
                </a:extLst>
              </p:cNvPr>
              <p:cNvSpPr txBox="1"/>
              <p:nvPr/>
            </p:nvSpPr>
            <p:spPr>
              <a:xfrm>
                <a:off x="8314284" y="5671643"/>
                <a:ext cx="8760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AE4AFE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F21A4B-CFE9-E657-8F73-E0087B5E4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84" y="5671643"/>
                <a:ext cx="876009" cy="369332"/>
              </a:xfrm>
              <a:prstGeom prst="rect">
                <a:avLst/>
              </a:prstGeom>
              <a:blipFill>
                <a:blip r:embed="rId6"/>
                <a:stretch>
                  <a:fillRect l="-8571" r="-2857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C3E6A0-8502-DCA6-2C0D-3A1E4FE4CA7F}"/>
                  </a:ext>
                </a:extLst>
              </p:cNvPr>
              <p:cNvSpPr txBox="1"/>
              <p:nvPr/>
            </p:nvSpPr>
            <p:spPr>
              <a:xfrm>
                <a:off x="3057923" y="3429000"/>
                <a:ext cx="889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AE4AF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C3E6A0-8502-DCA6-2C0D-3A1E4FE4C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23" y="3429000"/>
                <a:ext cx="889794" cy="369332"/>
              </a:xfrm>
              <a:prstGeom prst="rect">
                <a:avLst/>
              </a:prstGeom>
              <a:blipFill>
                <a:blip r:embed="rId7"/>
                <a:stretch>
                  <a:fillRect l="-6944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F46910-3E54-6290-9C9F-D2EC451E38E0}"/>
                  </a:ext>
                </a:extLst>
              </p:cNvPr>
              <p:cNvSpPr txBox="1"/>
              <p:nvPr/>
            </p:nvSpPr>
            <p:spPr>
              <a:xfrm>
                <a:off x="5697884" y="4596826"/>
                <a:ext cx="8923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F46910-3E54-6290-9C9F-D2EC451E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884" y="4596826"/>
                <a:ext cx="892360" cy="369332"/>
              </a:xfrm>
              <a:prstGeom prst="rect">
                <a:avLst/>
              </a:prstGeom>
              <a:blipFill>
                <a:blip r:embed="rId8"/>
                <a:stretch>
                  <a:fillRect l="-7042" r="-12676" b="-290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C1EB2F-EC6C-4033-DC75-5BE46FF297BA}"/>
              </a:ext>
            </a:extLst>
          </p:cNvPr>
          <p:cNvCxnSpPr>
            <a:cxnSpLocks/>
          </p:cNvCxnSpPr>
          <p:nvPr/>
        </p:nvCxnSpPr>
        <p:spPr>
          <a:xfrm>
            <a:off x="6096000" y="3878637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70EC53-B079-9F3A-7BFE-C090669663E3}"/>
              </a:ext>
            </a:extLst>
          </p:cNvPr>
          <p:cNvCxnSpPr>
            <a:cxnSpLocks/>
          </p:cNvCxnSpPr>
          <p:nvPr/>
        </p:nvCxnSpPr>
        <p:spPr>
          <a:xfrm>
            <a:off x="5577462" y="5013117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AF01DC-9700-56FD-492E-4F22A63FD1CC}"/>
              </a:ext>
            </a:extLst>
          </p:cNvPr>
          <p:cNvCxnSpPr>
            <a:cxnSpLocks/>
          </p:cNvCxnSpPr>
          <p:nvPr/>
        </p:nvCxnSpPr>
        <p:spPr>
          <a:xfrm>
            <a:off x="8777862" y="6159409"/>
            <a:ext cx="0" cy="214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A59A0F-70FE-4F5E-AACC-AD34676C651D}"/>
                  </a:ext>
                </a:extLst>
              </p:cNvPr>
              <p:cNvSpPr txBox="1"/>
              <p:nvPr/>
            </p:nvSpPr>
            <p:spPr>
              <a:xfrm>
                <a:off x="1934515" y="3829154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A59A0F-70FE-4F5E-AACC-AD34676C6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15" y="3829154"/>
                <a:ext cx="142795" cy="307777"/>
              </a:xfrm>
              <a:prstGeom prst="rect">
                <a:avLst/>
              </a:prstGeom>
              <a:blipFill>
                <a:blip r:embed="rId9"/>
                <a:stretch>
                  <a:fillRect l="-41667" r="-33333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F8BC9F-C511-AD40-7396-A076D5EF033F}"/>
                  </a:ext>
                </a:extLst>
              </p:cNvPr>
              <p:cNvSpPr txBox="1"/>
              <p:nvPr/>
            </p:nvSpPr>
            <p:spPr>
              <a:xfrm>
                <a:off x="1951864" y="4914788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F8BC9F-C511-AD40-7396-A076D5EF0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64" y="4914788"/>
                <a:ext cx="150233" cy="307777"/>
              </a:xfrm>
              <a:prstGeom prst="rect">
                <a:avLst/>
              </a:prstGeom>
              <a:blipFill>
                <a:blip r:embed="rId10"/>
                <a:stretch>
                  <a:fillRect l="-53846" r="-46154" b="-269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234158-F40B-253F-81BB-5DBB05E3EF26}"/>
              </a:ext>
            </a:extLst>
          </p:cNvPr>
          <p:cNvCxnSpPr>
            <a:cxnSpLocks/>
          </p:cNvCxnSpPr>
          <p:nvPr/>
        </p:nvCxnSpPr>
        <p:spPr>
          <a:xfrm flipV="1">
            <a:off x="2437445" y="3985641"/>
            <a:ext cx="8124389" cy="585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C4CFDF-DC93-96D5-50F3-C7F46C4A37B6}"/>
              </a:ext>
            </a:extLst>
          </p:cNvPr>
          <p:cNvCxnSpPr>
            <a:cxnSpLocks/>
          </p:cNvCxnSpPr>
          <p:nvPr/>
        </p:nvCxnSpPr>
        <p:spPr>
          <a:xfrm flipV="1">
            <a:off x="2476679" y="5114270"/>
            <a:ext cx="8124389" cy="585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4DA248-F591-5BBD-B879-CCB9023EBDD5}"/>
                  </a:ext>
                </a:extLst>
              </p:cNvPr>
              <p:cNvSpPr txBox="1"/>
              <p:nvPr/>
            </p:nvSpPr>
            <p:spPr>
              <a:xfrm>
                <a:off x="1948145" y="6088945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4DA248-F591-5BBD-B879-CCB9023EB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45" y="6088945"/>
                <a:ext cx="201465" cy="307777"/>
              </a:xfrm>
              <a:prstGeom prst="rect">
                <a:avLst/>
              </a:prstGeom>
              <a:blipFill>
                <a:blip r:embed="rId11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FF2A8C-8942-38CE-FD76-FEFBB2B9CBB8}"/>
              </a:ext>
            </a:extLst>
          </p:cNvPr>
          <p:cNvCxnSpPr>
            <a:cxnSpLocks/>
          </p:cNvCxnSpPr>
          <p:nvPr/>
        </p:nvCxnSpPr>
        <p:spPr>
          <a:xfrm flipV="1">
            <a:off x="2357940" y="6266413"/>
            <a:ext cx="8243128" cy="2228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67C9BC-ABA8-4A5E-FFBB-FA94218C3627}"/>
              </a:ext>
            </a:extLst>
          </p:cNvPr>
          <p:cNvCxnSpPr>
            <a:cxnSpLocks/>
          </p:cNvCxnSpPr>
          <p:nvPr/>
        </p:nvCxnSpPr>
        <p:spPr>
          <a:xfrm>
            <a:off x="2491879" y="3813386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E26DD8-9B0B-1C59-215C-C89EE88BF5E8}"/>
              </a:ext>
            </a:extLst>
          </p:cNvPr>
          <p:cNvCxnSpPr>
            <a:cxnSpLocks/>
          </p:cNvCxnSpPr>
          <p:nvPr/>
        </p:nvCxnSpPr>
        <p:spPr>
          <a:xfrm>
            <a:off x="5376016" y="494201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0E7FBA-1827-8BEA-5FB2-0F578C35484D}"/>
              </a:ext>
            </a:extLst>
          </p:cNvPr>
          <p:cNvCxnSpPr>
            <a:cxnSpLocks/>
          </p:cNvCxnSpPr>
          <p:nvPr/>
        </p:nvCxnSpPr>
        <p:spPr>
          <a:xfrm>
            <a:off x="6835428" y="4966158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C9ECEE-87B9-2548-DA44-43BBC471E2F0}"/>
              </a:ext>
            </a:extLst>
          </p:cNvPr>
          <p:cNvCxnSpPr>
            <a:cxnSpLocks/>
          </p:cNvCxnSpPr>
          <p:nvPr/>
        </p:nvCxnSpPr>
        <p:spPr>
          <a:xfrm>
            <a:off x="8070275" y="6088945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D331EA-0CF9-9724-EEAA-7AFFF951A470}"/>
              </a:ext>
            </a:extLst>
          </p:cNvPr>
          <p:cNvCxnSpPr>
            <a:cxnSpLocks/>
          </p:cNvCxnSpPr>
          <p:nvPr/>
        </p:nvCxnSpPr>
        <p:spPr>
          <a:xfrm>
            <a:off x="9639074" y="6094158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FB9169-0144-48C8-0067-5C9F54DE3E2F}"/>
              </a:ext>
            </a:extLst>
          </p:cNvPr>
          <p:cNvCxnSpPr>
            <a:cxnSpLocks/>
          </p:cNvCxnSpPr>
          <p:nvPr/>
        </p:nvCxnSpPr>
        <p:spPr>
          <a:xfrm>
            <a:off x="6371504" y="3818880"/>
            <a:ext cx="0" cy="344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32F4CC9-0A66-6C0D-F93D-8AAEAEFEA2E0}"/>
              </a:ext>
            </a:extLst>
          </p:cNvPr>
          <p:cNvSpPr/>
          <p:nvPr/>
        </p:nvSpPr>
        <p:spPr>
          <a:xfrm>
            <a:off x="3982037" y="3829154"/>
            <a:ext cx="4872638" cy="27738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In </a:t>
            </a:r>
            <a:r>
              <a:rPr lang="en-US" sz="3200" b="1">
                <a:solidFill>
                  <a:schemeClr val="bg1"/>
                </a:solidFill>
              </a:rPr>
              <a:t>asynchronous</a:t>
            </a:r>
            <a:r>
              <a:rPr lang="en-US" sz="3200"/>
              <a:t> models, </a:t>
            </a:r>
            <a:r>
              <a:rPr lang="en-US" sz="3200" b="1">
                <a:solidFill>
                  <a:schemeClr val="bg1"/>
                </a:solidFill>
              </a:rPr>
              <a:t>no</a:t>
            </a:r>
            <a:r>
              <a:rPr lang="en-US" sz="3200">
                <a:solidFill>
                  <a:srgbClr val="B8FEEC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access </a:t>
            </a:r>
            <a:r>
              <a:rPr lang="en-US" sz="3200"/>
              <a:t>to real time</a:t>
            </a:r>
            <a:r>
              <a:rPr lang="en-IL" sz="320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0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5"/>
    </mc:Choice>
    <mc:Fallback xmlns="">
      <p:transition spd="slow" advTm="44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B63D6-F83D-4A55-8EC4-A2680352D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675628-667D-E748-8455-4DC34041CB76}"/>
              </a:ext>
            </a:extLst>
          </p:cNvPr>
          <p:cNvCxnSpPr/>
          <p:nvPr/>
        </p:nvCxnSpPr>
        <p:spPr>
          <a:xfrm>
            <a:off x="3646449" y="6177776"/>
            <a:ext cx="61811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EAFC5-E808-CF34-E60F-190F7734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C9-C227-7943-9CF3-A176F98A43A2}" type="slidenum">
              <a:rPr lang="en-IL" smtClean="0"/>
              <a:t>7</a:t>
            </a:fld>
            <a:endParaRPr lang="en-IL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6FA13F-0B02-B093-9F92-8CE6E83A63F3}"/>
              </a:ext>
            </a:extLst>
          </p:cNvPr>
          <p:cNvCxnSpPr>
            <a:cxnSpLocks/>
          </p:cNvCxnSpPr>
          <p:nvPr/>
        </p:nvCxnSpPr>
        <p:spPr>
          <a:xfrm>
            <a:off x="4200760" y="3944072"/>
            <a:ext cx="4140660" cy="1081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38EC43-EB47-1E60-3F9D-B777C0984D31}"/>
              </a:ext>
            </a:extLst>
          </p:cNvPr>
          <p:cNvCxnSpPr>
            <a:cxnSpLocks/>
          </p:cNvCxnSpPr>
          <p:nvPr/>
        </p:nvCxnSpPr>
        <p:spPr>
          <a:xfrm>
            <a:off x="4200760" y="4629330"/>
            <a:ext cx="414066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9F3B8B-14EF-24C6-760B-DB66756D6156}"/>
              </a:ext>
            </a:extLst>
          </p:cNvPr>
          <p:cNvCxnSpPr>
            <a:cxnSpLocks/>
          </p:cNvCxnSpPr>
          <p:nvPr/>
        </p:nvCxnSpPr>
        <p:spPr>
          <a:xfrm>
            <a:off x="4187187" y="5434674"/>
            <a:ext cx="415423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05C927A-28A5-955E-0E71-34C657724A9C}"/>
                  </a:ext>
                </a:extLst>
              </p:cNvPr>
              <p:cNvSpPr txBox="1"/>
              <p:nvPr/>
            </p:nvSpPr>
            <p:spPr>
              <a:xfrm>
                <a:off x="3790475" y="3799494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05C927A-28A5-955E-0E71-34C65772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475" y="3799494"/>
                <a:ext cx="142795" cy="307777"/>
              </a:xfrm>
              <a:prstGeom prst="rect">
                <a:avLst/>
              </a:prstGeom>
              <a:blipFill>
                <a:blip r:embed="rId4"/>
                <a:stretch>
                  <a:fillRect l="-41667" r="-33333" b="-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B057BEA-FBDC-B4D6-9B6E-2787F849AFCE}"/>
                  </a:ext>
                </a:extLst>
              </p:cNvPr>
              <p:cNvSpPr txBox="1"/>
              <p:nvPr/>
            </p:nvSpPr>
            <p:spPr>
              <a:xfrm>
                <a:off x="3791144" y="4440852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B057BEA-FBDC-B4D6-9B6E-2787F849A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144" y="4440852"/>
                <a:ext cx="150233" cy="307777"/>
              </a:xfrm>
              <a:prstGeom prst="rect">
                <a:avLst/>
              </a:prstGeom>
              <a:blipFill>
                <a:blip r:embed="rId5"/>
                <a:stretch>
                  <a:fillRect l="-53846" r="-46154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D717469-8F94-4D66-A97A-657BB8F4AC35}"/>
                  </a:ext>
                </a:extLst>
              </p:cNvPr>
              <p:cNvSpPr txBox="1"/>
              <p:nvPr/>
            </p:nvSpPr>
            <p:spPr>
              <a:xfrm>
                <a:off x="3797958" y="5202297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D717469-8F94-4D66-A97A-657BB8F4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958" y="5202297"/>
                <a:ext cx="201465" cy="307777"/>
              </a:xfrm>
              <a:prstGeom prst="rect">
                <a:avLst/>
              </a:prstGeom>
              <a:blipFill>
                <a:blip r:embed="rId6"/>
                <a:stretch>
                  <a:fillRect l="-37500" r="-31250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" name="Encre 2">
                <a:extLst>
                  <a:ext uri="{FF2B5EF4-FFF2-40B4-BE49-F238E27FC236}">
                    <a16:creationId xmlns:a16="http://schemas.microsoft.com/office/drawing/2014/main" id="{C6B3C2B5-39A0-EBB8-2AF3-2A3E9FDE05AD}"/>
                  </a:ext>
                </a:extLst>
              </p14:cNvPr>
              <p14:cNvContentPartPr/>
              <p14:nvPr/>
            </p14:nvContentPartPr>
            <p14:xfrm>
              <a:off x="4176727" y="4628555"/>
              <a:ext cx="1331307" cy="360"/>
            </p14:xfrm>
          </p:contentPart>
        </mc:Choice>
        <mc:Fallback xmlns="">
          <p:pic>
            <p:nvPicPr>
              <p:cNvPr id="64" name="Encre 2">
                <a:extLst>
                  <a:ext uri="{FF2B5EF4-FFF2-40B4-BE49-F238E27FC236}">
                    <a16:creationId xmlns:a16="http://schemas.microsoft.com/office/drawing/2014/main" id="{C6B3C2B5-39A0-EBB8-2AF3-2A3E9FDE05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2741" y="4520555"/>
                <a:ext cx="1438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Encre 5">
                <a:extLst>
                  <a:ext uri="{FF2B5EF4-FFF2-40B4-BE49-F238E27FC236}">
                    <a16:creationId xmlns:a16="http://schemas.microsoft.com/office/drawing/2014/main" id="{28103C7B-077B-120F-2C18-E42AA108F8FC}"/>
                  </a:ext>
                </a:extLst>
              </p14:cNvPr>
              <p14:cNvContentPartPr/>
              <p14:nvPr/>
            </p14:nvContentPartPr>
            <p14:xfrm>
              <a:off x="5618921" y="4655720"/>
              <a:ext cx="2627315" cy="360"/>
            </p14:xfrm>
          </p:contentPart>
        </mc:Choice>
        <mc:Fallback xmlns="">
          <p:pic>
            <p:nvPicPr>
              <p:cNvPr id="66" name="Encre 5">
                <a:extLst>
                  <a:ext uri="{FF2B5EF4-FFF2-40B4-BE49-F238E27FC236}">
                    <a16:creationId xmlns:a16="http://schemas.microsoft.com/office/drawing/2014/main" id="{28103C7B-077B-120F-2C18-E42AA108F8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4913" y="4547720"/>
                <a:ext cx="2734971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itle 17">
            <a:extLst>
              <a:ext uri="{FF2B5EF4-FFF2-40B4-BE49-F238E27FC236}">
                <a16:creationId xmlns:a16="http://schemas.microsoft.com/office/drawing/2014/main" id="{DBDF109F-58C6-5594-2250-F4AF0DFA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Delaying Events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Encre 2">
                <a:extLst>
                  <a:ext uri="{FF2B5EF4-FFF2-40B4-BE49-F238E27FC236}">
                    <a16:creationId xmlns:a16="http://schemas.microsoft.com/office/drawing/2014/main" id="{748786F5-F127-DA68-C667-DB388D460334}"/>
                  </a:ext>
                </a:extLst>
              </p14:cNvPr>
              <p14:cNvContentPartPr/>
              <p14:nvPr/>
            </p14:nvContentPartPr>
            <p14:xfrm>
              <a:off x="4200760" y="5407328"/>
              <a:ext cx="1374650" cy="360"/>
            </p14:xfrm>
          </p:contentPart>
        </mc:Choice>
        <mc:Fallback xmlns="">
          <p:pic>
            <p:nvPicPr>
              <p:cNvPr id="2" name="Encre 2">
                <a:extLst>
                  <a:ext uri="{FF2B5EF4-FFF2-40B4-BE49-F238E27FC236}">
                    <a16:creationId xmlns:a16="http://schemas.microsoft.com/office/drawing/2014/main" id="{748786F5-F127-DA68-C667-DB388D4603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6767" y="5299328"/>
                <a:ext cx="1482275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Encre 5">
                <a:extLst>
                  <a:ext uri="{FF2B5EF4-FFF2-40B4-BE49-F238E27FC236}">
                    <a16:creationId xmlns:a16="http://schemas.microsoft.com/office/drawing/2014/main" id="{1A9AF9FF-A65A-EF14-6624-BEB77ACCF22C}"/>
                  </a:ext>
                </a:extLst>
              </p14:cNvPr>
              <p14:cNvContentPartPr/>
              <p14:nvPr/>
            </p14:nvContentPartPr>
            <p14:xfrm>
              <a:off x="5658350" y="5407328"/>
              <a:ext cx="2627315" cy="360"/>
            </p14:xfrm>
          </p:contentPart>
        </mc:Choice>
        <mc:Fallback xmlns="">
          <p:pic>
            <p:nvPicPr>
              <p:cNvPr id="3" name="Encre 5">
                <a:extLst>
                  <a:ext uri="{FF2B5EF4-FFF2-40B4-BE49-F238E27FC236}">
                    <a16:creationId xmlns:a16="http://schemas.microsoft.com/office/drawing/2014/main" id="{1A9AF9FF-A65A-EF14-6624-BEB77ACCF2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04342" y="5299328"/>
                <a:ext cx="27349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Encre 2">
                <a:extLst>
                  <a:ext uri="{FF2B5EF4-FFF2-40B4-BE49-F238E27FC236}">
                    <a16:creationId xmlns:a16="http://schemas.microsoft.com/office/drawing/2014/main" id="{001D963B-06D8-F56F-7C25-6FEA123EDDA3}"/>
                  </a:ext>
                </a:extLst>
              </p14:cNvPr>
              <p14:cNvContentPartPr/>
              <p14:nvPr/>
            </p14:nvContentPartPr>
            <p14:xfrm>
              <a:off x="4187186" y="3944072"/>
              <a:ext cx="1369557" cy="360"/>
            </p14:xfrm>
          </p:contentPart>
        </mc:Choice>
        <mc:Fallback xmlns="">
          <p:pic>
            <p:nvPicPr>
              <p:cNvPr id="5" name="Encre 2">
                <a:extLst>
                  <a:ext uri="{FF2B5EF4-FFF2-40B4-BE49-F238E27FC236}">
                    <a16:creationId xmlns:a16="http://schemas.microsoft.com/office/drawing/2014/main" id="{001D963B-06D8-F56F-7C25-6FEA123EDD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33196" y="3836072"/>
                <a:ext cx="147717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2CFB215F-D2DF-E336-7F54-DB266E1F355B}"/>
                  </a:ext>
                </a:extLst>
              </p14:cNvPr>
              <p14:cNvContentPartPr/>
              <p14:nvPr/>
            </p14:nvContentPartPr>
            <p14:xfrm>
              <a:off x="5632227" y="3967630"/>
              <a:ext cx="2627315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2CFB215F-D2DF-E336-7F54-DB266E1F35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8219" y="3859630"/>
                <a:ext cx="2734971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22EFE0-3D94-5E62-6C61-2498325984D3}"/>
              </a:ext>
            </a:extLst>
          </p:cNvPr>
          <p:cNvCxnSpPr>
            <a:cxnSpLocks/>
          </p:cNvCxnSpPr>
          <p:nvPr/>
        </p:nvCxnSpPr>
        <p:spPr>
          <a:xfrm>
            <a:off x="5556744" y="3167127"/>
            <a:ext cx="18666" cy="328560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90DF65-61D4-7DE8-EEC1-7840B6CAB318}"/>
              </a:ext>
            </a:extLst>
          </p:cNvPr>
          <p:cNvSpPr txBox="1"/>
          <p:nvPr/>
        </p:nvSpPr>
        <p:spPr>
          <a:xfrm>
            <a:off x="838200" y="1920635"/>
            <a:ext cx="8989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/>
              <a:t>When </a:t>
            </a:r>
            <a:r>
              <a:rPr lang="en-IL" sz="2800">
                <a:solidFill>
                  <a:srgbClr val="AE49FE"/>
                </a:solidFill>
              </a:rPr>
              <a:t>aren’t</a:t>
            </a:r>
            <a:r>
              <a:rPr lang="en-IL" sz="2800"/>
              <a:t> processes </a:t>
            </a:r>
            <a:r>
              <a:rPr lang="en-IL" sz="2800">
                <a:solidFill>
                  <a:srgbClr val="AE49FE"/>
                </a:solidFill>
              </a:rPr>
              <a:t>able</a:t>
            </a:r>
            <a:r>
              <a:rPr lang="en-IL" sz="2800"/>
              <a:t> to </a:t>
            </a:r>
            <a:r>
              <a:rPr lang="en-IL" sz="2800">
                <a:solidFill>
                  <a:srgbClr val="AE49FE"/>
                </a:solidFill>
              </a:rPr>
              <a:t>notice</a:t>
            </a:r>
            <a:r>
              <a:rPr lang="en-IL" sz="2800"/>
              <a:t> events are </a:t>
            </a:r>
            <a:r>
              <a:rPr lang="en-IL" sz="2800">
                <a:solidFill>
                  <a:srgbClr val="AE49FE"/>
                </a:solidFill>
              </a:rPr>
              <a:t>delayed</a:t>
            </a:r>
            <a:r>
              <a:rPr lang="en-IL" sz="280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01537-E72A-62C5-DD59-3FA7454B60B6}"/>
              </a:ext>
            </a:extLst>
          </p:cNvPr>
          <p:cNvSpPr txBox="1"/>
          <p:nvPr/>
        </p:nvSpPr>
        <p:spPr>
          <a:xfrm>
            <a:off x="9510830" y="62680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/>
              <a:t>time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42C0B0-195A-3EFE-335E-264753C65550}"/>
              </a:ext>
            </a:extLst>
          </p:cNvPr>
          <p:cNvCxnSpPr>
            <a:cxnSpLocks/>
          </p:cNvCxnSpPr>
          <p:nvPr/>
        </p:nvCxnSpPr>
        <p:spPr>
          <a:xfrm>
            <a:off x="5772983" y="5441746"/>
            <a:ext cx="397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605A10-A70D-21A5-AE85-8B5D2CBA2A42}"/>
                  </a:ext>
                </a:extLst>
              </p:cNvPr>
              <p:cNvSpPr txBox="1"/>
              <p:nvPr/>
            </p:nvSpPr>
            <p:spPr>
              <a:xfrm>
                <a:off x="5719956" y="5520442"/>
                <a:ext cx="65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605A10-A70D-21A5-AE85-8B5D2CBA2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56" y="5520442"/>
                <a:ext cx="651140" cy="276999"/>
              </a:xfrm>
              <a:prstGeom prst="rect">
                <a:avLst/>
              </a:prstGeom>
              <a:blipFill>
                <a:blip r:embed="rId16"/>
                <a:stretch>
                  <a:fillRect l="-7692" r="-7692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9D7822-24C4-7471-0993-6C4D8879EF4E}"/>
                  </a:ext>
                </a:extLst>
              </p:cNvPr>
              <p:cNvSpPr txBox="1"/>
              <p:nvPr/>
            </p:nvSpPr>
            <p:spPr>
              <a:xfrm>
                <a:off x="4565360" y="4655720"/>
                <a:ext cx="595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9D7822-24C4-7471-0993-6C4D8879E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360" y="4655720"/>
                <a:ext cx="595741" cy="276999"/>
              </a:xfrm>
              <a:prstGeom prst="rect">
                <a:avLst/>
              </a:prstGeom>
              <a:blipFill>
                <a:blip r:embed="rId17"/>
                <a:stretch>
                  <a:fillRect l="-8333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A42607-8B70-14E7-90B0-862098D204C7}"/>
              </a:ext>
            </a:extLst>
          </p:cNvPr>
          <p:cNvCxnSpPr>
            <a:cxnSpLocks/>
          </p:cNvCxnSpPr>
          <p:nvPr/>
        </p:nvCxnSpPr>
        <p:spPr>
          <a:xfrm>
            <a:off x="4583995" y="4631263"/>
            <a:ext cx="4299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5F9F7F1-3550-35C1-2BB0-D28A78AB9CE6}"/>
              </a:ext>
            </a:extLst>
          </p:cNvPr>
          <p:cNvSpPr/>
          <p:nvPr/>
        </p:nvSpPr>
        <p:spPr>
          <a:xfrm>
            <a:off x="3570418" y="1516124"/>
            <a:ext cx="4405130" cy="2269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200"/>
              <a:t>Conditions for re-ordering events while </a:t>
            </a:r>
            <a:r>
              <a:rPr lang="en-IL" sz="3200" b="1"/>
              <a:t>no</a:t>
            </a:r>
            <a:r>
              <a:rPr lang="en-IL" sz="3200"/>
              <a:t> </a:t>
            </a:r>
            <a:r>
              <a:rPr lang="en-IL" sz="3200" b="1"/>
              <a:t>one notices</a:t>
            </a:r>
            <a:r>
              <a:rPr lang="en-IL" sz="320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1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26"/>
    </mc:Choice>
    <mc:Fallback xmlns="">
      <p:transition spd="slow" advTm="54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13945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4779 -0.001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14271 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022E-16 L 0.12956 -1.11022E-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14037 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EDEC-7F66-AD1C-106F-F1E6B8F9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Intermediate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1138-05BF-7DC9-C82D-4AF9B5842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L">
                <a:solidFill>
                  <a:srgbClr val="AE49FE"/>
                </a:solidFill>
              </a:rPr>
              <a:t>Order</a:t>
            </a:r>
            <a:r>
              <a:rPr lang="en-IL"/>
              <a:t> between operations matters.</a:t>
            </a:r>
          </a:p>
          <a:p>
            <a:pPr>
              <a:lnSpc>
                <a:spcPct val="100000"/>
              </a:lnSpc>
            </a:pPr>
            <a:r>
              <a:rPr lang="en-IL"/>
              <a:t>In </a:t>
            </a:r>
            <a:r>
              <a:rPr lang="en-IL">
                <a:solidFill>
                  <a:srgbClr val="AE49FE"/>
                </a:solidFill>
              </a:rPr>
              <a:t>asynchronous</a:t>
            </a:r>
            <a:r>
              <a:rPr lang="en-IL"/>
              <a:t> models, no access to real time.</a:t>
            </a:r>
          </a:p>
          <a:p>
            <a:pPr>
              <a:lnSpc>
                <a:spcPct val="100000"/>
              </a:lnSpc>
            </a:pPr>
            <a:r>
              <a:rPr lang="en-IL">
                <a:solidFill>
                  <a:srgbClr val="AE49FE"/>
                </a:solidFill>
              </a:rPr>
              <a:t>Implementations</a:t>
            </a:r>
            <a:r>
              <a:rPr lang="en-IL"/>
              <a:t> must ensure relative order.</a:t>
            </a:r>
          </a:p>
          <a:p>
            <a:pPr>
              <a:lnSpc>
                <a:spcPct val="100000"/>
              </a:lnSpc>
            </a:pPr>
            <a:r>
              <a:rPr lang="en-IL"/>
              <a:t>What’s </a:t>
            </a:r>
            <a:r>
              <a:rPr lang="en-IL">
                <a:solidFill>
                  <a:srgbClr val="AE49FE"/>
                </a:solidFill>
              </a:rPr>
              <a:t>required</a:t>
            </a:r>
            <a:r>
              <a:rPr lang="en-IL"/>
              <a:t> for that?</a:t>
            </a:r>
          </a:p>
          <a:p>
            <a:endParaRPr lang="en-IL"/>
          </a:p>
          <a:p>
            <a:r>
              <a:rPr lang="en-IL"/>
              <a:t>Our work: </a:t>
            </a:r>
            <a:r>
              <a:rPr lang="en-IL">
                <a:solidFill>
                  <a:srgbClr val="AE49FE"/>
                </a:solidFill>
              </a:rPr>
              <a:t>Unified</a:t>
            </a:r>
            <a:r>
              <a:rPr lang="en-IL"/>
              <a:t> approach for </a:t>
            </a:r>
            <a:r>
              <a:rPr lang="en-IL">
                <a:solidFill>
                  <a:srgbClr val="AE49FE"/>
                </a:solidFill>
              </a:rPr>
              <a:t>different models </a:t>
            </a:r>
            <a:r>
              <a:rPr lang="en-IL"/>
              <a:t>to answer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84FA-BD1B-7F02-388F-AB1F6485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AF5C-1FD3-EA49-A7B8-8E66451334F4}" type="slidenum">
              <a:rPr lang="en-IL" smtClean="0"/>
              <a:t>8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4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8"/>
    </mc:Choice>
    <mc:Fallback xmlns="">
      <p:transition spd="slow" advTm="29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540029-E6C4-8F0C-461B-D7FBAEA32811}"/>
              </a:ext>
            </a:extLst>
          </p:cNvPr>
          <p:cNvCxnSpPr>
            <a:cxnSpLocks/>
          </p:cNvCxnSpPr>
          <p:nvPr/>
        </p:nvCxnSpPr>
        <p:spPr>
          <a:xfrm>
            <a:off x="688020" y="4898910"/>
            <a:ext cx="4765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E6E92-610C-58B4-288C-14E09ED1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52C9-C227-7943-9CF3-A176F98A43A2}" type="slidenum">
              <a:rPr lang="en-IL" smtClean="0"/>
              <a:t>9</a:t>
            </a:fld>
            <a:endParaRPr lang="en-IL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42A964-FFBD-0C60-5521-E31BD3B43308}"/>
              </a:ext>
            </a:extLst>
          </p:cNvPr>
          <p:cNvCxnSpPr>
            <a:cxnSpLocks/>
          </p:cNvCxnSpPr>
          <p:nvPr/>
        </p:nvCxnSpPr>
        <p:spPr>
          <a:xfrm>
            <a:off x="632757" y="3407847"/>
            <a:ext cx="4140660" cy="10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D63B9A-2B7E-AE6C-D037-4367F040DBC7}"/>
              </a:ext>
            </a:extLst>
          </p:cNvPr>
          <p:cNvCxnSpPr>
            <a:cxnSpLocks/>
          </p:cNvCxnSpPr>
          <p:nvPr/>
        </p:nvCxnSpPr>
        <p:spPr>
          <a:xfrm>
            <a:off x="632757" y="4093105"/>
            <a:ext cx="414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DD9704A-6069-A9EF-4ED1-D6E42F3D2A08}"/>
                  </a:ext>
                </a:extLst>
              </p:cNvPr>
              <p:cNvSpPr txBox="1"/>
              <p:nvPr/>
            </p:nvSpPr>
            <p:spPr>
              <a:xfrm>
                <a:off x="222472" y="3263269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DD9704A-6069-A9EF-4ED1-D6E42F3D2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2" y="3263269"/>
                <a:ext cx="142795" cy="307777"/>
              </a:xfrm>
              <a:prstGeom prst="rect">
                <a:avLst/>
              </a:prstGeom>
              <a:blipFill>
                <a:blip r:embed="rId4"/>
                <a:stretch>
                  <a:fillRect l="-41667" r="-33333" b="-3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BF308E-3627-1AA7-4D3F-100783FEB0A8}"/>
                  </a:ext>
                </a:extLst>
              </p:cNvPr>
              <p:cNvSpPr txBox="1"/>
              <p:nvPr/>
            </p:nvSpPr>
            <p:spPr>
              <a:xfrm>
                <a:off x="223141" y="3904627"/>
                <a:ext cx="1502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BF308E-3627-1AA7-4D3F-100783FEB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1" y="3904627"/>
                <a:ext cx="150233" cy="307777"/>
              </a:xfrm>
              <a:prstGeom prst="rect">
                <a:avLst/>
              </a:prstGeom>
              <a:blipFill>
                <a:blip r:embed="rId5"/>
                <a:stretch>
                  <a:fillRect l="-46154" r="-46154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B36B86-2C4A-0BFF-3102-32331B18B5C6}"/>
                  </a:ext>
                </a:extLst>
              </p:cNvPr>
              <p:cNvSpPr txBox="1"/>
              <p:nvPr/>
            </p:nvSpPr>
            <p:spPr>
              <a:xfrm>
                <a:off x="229955" y="4666072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B36B86-2C4A-0BFF-3102-32331B18B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5" y="4666072"/>
                <a:ext cx="201465" cy="307777"/>
              </a:xfrm>
              <a:prstGeom prst="rect">
                <a:avLst/>
              </a:prstGeom>
              <a:blipFill>
                <a:blip r:embed="rId6"/>
                <a:stretch>
                  <a:fillRect l="-35294" r="-23529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539F56-0D2B-DAB5-1C9D-B18A07C17121}"/>
                  </a:ext>
                </a:extLst>
              </p:cNvPr>
              <p:cNvSpPr txBox="1"/>
              <p:nvPr/>
            </p:nvSpPr>
            <p:spPr>
              <a:xfrm>
                <a:off x="220513" y="2149272"/>
                <a:ext cx="287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32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539F56-0D2B-DAB5-1C9D-B18A07C1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13" y="2149272"/>
                <a:ext cx="287963" cy="492443"/>
              </a:xfrm>
              <a:prstGeom prst="rect">
                <a:avLst/>
              </a:prstGeom>
              <a:blipFill>
                <a:blip r:embed="rId7"/>
                <a:stretch>
                  <a:fillRect l="-21739" r="-173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C27E43-6879-FC15-8B87-A0B4EDF15940}"/>
                  </a:ext>
                </a:extLst>
              </p:cNvPr>
              <p:cNvSpPr txBox="1"/>
              <p:nvPr/>
            </p:nvSpPr>
            <p:spPr>
              <a:xfrm>
                <a:off x="5966964" y="2151671"/>
                <a:ext cx="287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IL" sz="32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C27E43-6879-FC15-8B87-A0B4EDF1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64" y="2151671"/>
                <a:ext cx="287963" cy="492443"/>
              </a:xfrm>
              <a:prstGeom prst="rect">
                <a:avLst/>
              </a:prstGeom>
              <a:blipFill>
                <a:blip r:embed="rId8"/>
                <a:stretch>
                  <a:fillRect l="-16667" t="-2500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4E1756-8F61-5810-4E4F-2303B5254115}"/>
              </a:ext>
            </a:extLst>
          </p:cNvPr>
          <p:cNvCxnSpPr>
            <a:cxnSpLocks/>
          </p:cNvCxnSpPr>
          <p:nvPr/>
        </p:nvCxnSpPr>
        <p:spPr>
          <a:xfrm>
            <a:off x="6341805" y="3409299"/>
            <a:ext cx="4754805" cy="2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D33AC0A-61C1-4698-6676-C28E9A12986C}"/>
              </a:ext>
            </a:extLst>
          </p:cNvPr>
          <p:cNvCxnSpPr>
            <a:cxnSpLocks/>
          </p:cNvCxnSpPr>
          <p:nvPr/>
        </p:nvCxnSpPr>
        <p:spPr>
          <a:xfrm>
            <a:off x="6330881" y="4093811"/>
            <a:ext cx="4765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37EF15-E01D-7BBE-B225-CB44E8A2AB88}"/>
              </a:ext>
            </a:extLst>
          </p:cNvPr>
          <p:cNvCxnSpPr>
            <a:cxnSpLocks/>
          </p:cNvCxnSpPr>
          <p:nvPr/>
        </p:nvCxnSpPr>
        <p:spPr>
          <a:xfrm flipV="1">
            <a:off x="6330881" y="4884328"/>
            <a:ext cx="4765729" cy="17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Encre 2">
                <a:extLst>
                  <a:ext uri="{FF2B5EF4-FFF2-40B4-BE49-F238E27FC236}">
                    <a16:creationId xmlns:a16="http://schemas.microsoft.com/office/drawing/2014/main" id="{4024E668-1D80-A4DA-04E0-073DAD8EEA52}"/>
                  </a:ext>
                </a:extLst>
              </p14:cNvPr>
              <p14:cNvContentPartPr/>
              <p14:nvPr/>
            </p14:nvContentPartPr>
            <p14:xfrm>
              <a:off x="688020" y="4102568"/>
              <a:ext cx="2143942" cy="360"/>
            </p14:xfrm>
          </p:contentPart>
        </mc:Choice>
        <mc:Fallback xmlns="">
          <p:pic>
            <p:nvPicPr>
              <p:cNvPr id="64" name="Encre 2">
                <a:extLst>
                  <a:ext uri="{FF2B5EF4-FFF2-40B4-BE49-F238E27FC236}">
                    <a16:creationId xmlns:a16="http://schemas.microsoft.com/office/drawing/2014/main" id="{4024E668-1D80-A4DA-04E0-073DAD8EEA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4025" y="3994568"/>
                <a:ext cx="22515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Encre 5">
                <a:extLst>
                  <a:ext uri="{FF2B5EF4-FFF2-40B4-BE49-F238E27FC236}">
                    <a16:creationId xmlns:a16="http://schemas.microsoft.com/office/drawing/2014/main" id="{500BB84C-2FD6-CE40-FC20-B31FE7B1E9A7}"/>
                  </a:ext>
                </a:extLst>
              </p14:cNvPr>
              <p14:cNvContentPartPr/>
              <p14:nvPr/>
            </p14:nvContentPartPr>
            <p14:xfrm>
              <a:off x="2933932" y="4119664"/>
              <a:ext cx="1839485" cy="360"/>
            </p14:xfrm>
          </p:contentPart>
        </mc:Choice>
        <mc:Fallback xmlns="">
          <p:pic>
            <p:nvPicPr>
              <p:cNvPr id="66" name="Encre 5">
                <a:extLst>
                  <a:ext uri="{FF2B5EF4-FFF2-40B4-BE49-F238E27FC236}">
                    <a16:creationId xmlns:a16="http://schemas.microsoft.com/office/drawing/2014/main" id="{500BB84C-2FD6-CE40-FC20-B31FE7B1E9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9925" y="4011664"/>
                <a:ext cx="194713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Encre 9">
                <a:extLst>
                  <a:ext uri="{FF2B5EF4-FFF2-40B4-BE49-F238E27FC236}">
                    <a16:creationId xmlns:a16="http://schemas.microsoft.com/office/drawing/2014/main" id="{F0240B76-E427-F409-421F-8920D02C09C4}"/>
                  </a:ext>
                </a:extLst>
              </p14:cNvPr>
              <p14:cNvContentPartPr/>
              <p14:nvPr/>
            </p14:nvContentPartPr>
            <p14:xfrm>
              <a:off x="712053" y="3423491"/>
              <a:ext cx="987896" cy="360"/>
            </p14:xfrm>
          </p:contentPart>
        </mc:Choice>
        <mc:Fallback xmlns="">
          <p:pic>
            <p:nvPicPr>
              <p:cNvPr id="68" name="Encre 9">
                <a:extLst>
                  <a:ext uri="{FF2B5EF4-FFF2-40B4-BE49-F238E27FC236}">
                    <a16:creationId xmlns:a16="http://schemas.microsoft.com/office/drawing/2014/main" id="{F0240B76-E427-F409-421F-8920D02C09C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070" y="3315491"/>
                <a:ext cx="109550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" name="Encre 10">
                <a:extLst>
                  <a:ext uri="{FF2B5EF4-FFF2-40B4-BE49-F238E27FC236}">
                    <a16:creationId xmlns:a16="http://schemas.microsoft.com/office/drawing/2014/main" id="{2F660C0E-6EB5-1E54-2DB6-FDA13E0887BE}"/>
                  </a:ext>
                </a:extLst>
              </p14:cNvPr>
              <p14:cNvContentPartPr/>
              <p14:nvPr/>
            </p14:nvContentPartPr>
            <p14:xfrm>
              <a:off x="1819546" y="3444859"/>
              <a:ext cx="3236624" cy="360"/>
            </p14:xfrm>
          </p:contentPart>
        </mc:Choice>
        <mc:Fallback xmlns="">
          <p:pic>
            <p:nvPicPr>
              <p:cNvPr id="69" name="Encre 10">
                <a:extLst>
                  <a:ext uri="{FF2B5EF4-FFF2-40B4-BE49-F238E27FC236}">
                    <a16:creationId xmlns:a16="http://schemas.microsoft.com/office/drawing/2014/main" id="{2F660C0E-6EB5-1E54-2DB6-FDA13E0887B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5542" y="3336859"/>
                <a:ext cx="33442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Encre 12">
                <a:extLst>
                  <a:ext uri="{FF2B5EF4-FFF2-40B4-BE49-F238E27FC236}">
                    <a16:creationId xmlns:a16="http://schemas.microsoft.com/office/drawing/2014/main" id="{F6B21306-DB6A-9C5F-C6A2-5E3351D841E1}"/>
                  </a:ext>
                </a:extLst>
              </p14:cNvPr>
              <p14:cNvContentPartPr/>
              <p14:nvPr/>
            </p14:nvContentPartPr>
            <p14:xfrm>
              <a:off x="1262286" y="4934885"/>
              <a:ext cx="3533681" cy="360"/>
            </p14:xfrm>
          </p:contentPart>
        </mc:Choice>
        <mc:Fallback xmlns="">
          <p:pic>
            <p:nvPicPr>
              <p:cNvPr id="70" name="Encre 12">
                <a:extLst>
                  <a:ext uri="{FF2B5EF4-FFF2-40B4-BE49-F238E27FC236}">
                    <a16:creationId xmlns:a16="http://schemas.microsoft.com/office/drawing/2014/main" id="{F6B21306-DB6A-9C5F-C6A2-5E3351D841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08287" y="4826885"/>
                <a:ext cx="364131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" name="Encre 14">
                <a:extLst>
                  <a:ext uri="{FF2B5EF4-FFF2-40B4-BE49-F238E27FC236}">
                    <a16:creationId xmlns:a16="http://schemas.microsoft.com/office/drawing/2014/main" id="{D87A1E1A-CD8D-452A-A0A3-F13120DD41D3}"/>
                  </a:ext>
                </a:extLst>
              </p14:cNvPr>
              <p14:cNvContentPartPr/>
              <p14:nvPr/>
            </p14:nvContentPartPr>
            <p14:xfrm>
              <a:off x="608820" y="4906772"/>
              <a:ext cx="583718" cy="360"/>
            </p14:xfrm>
          </p:contentPart>
        </mc:Choice>
        <mc:Fallback xmlns="">
          <p:pic>
            <p:nvPicPr>
              <p:cNvPr id="71" name="Encre 14">
                <a:extLst>
                  <a:ext uri="{FF2B5EF4-FFF2-40B4-BE49-F238E27FC236}">
                    <a16:creationId xmlns:a16="http://schemas.microsoft.com/office/drawing/2014/main" id="{D87A1E1A-CD8D-452A-A0A3-F13120DD41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4839" y="4798772"/>
                <a:ext cx="691321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reeform 12">
            <a:extLst>
              <a:ext uri="{FF2B5EF4-FFF2-40B4-BE49-F238E27FC236}">
                <a16:creationId xmlns:a16="http://schemas.microsoft.com/office/drawing/2014/main" id="{45E777BA-1A2A-B206-5046-56C880515C32}"/>
              </a:ext>
            </a:extLst>
          </p:cNvPr>
          <p:cNvSpPr/>
          <p:nvPr/>
        </p:nvSpPr>
        <p:spPr>
          <a:xfrm>
            <a:off x="394624" y="2644114"/>
            <a:ext cx="2481960" cy="2482880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4F31CBF-6D65-C999-3B92-618A8A99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Delaying the Future Approach (DtF)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01F916-D00F-28E7-A089-FE8788417C18}"/>
                  </a:ext>
                </a:extLst>
              </p:cNvPr>
              <p:cNvSpPr txBox="1"/>
              <p:nvPr/>
            </p:nvSpPr>
            <p:spPr>
              <a:xfrm>
                <a:off x="5953331" y="3213104"/>
                <a:ext cx="142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01F916-D00F-28E7-A089-FE878841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31" y="3213104"/>
                <a:ext cx="142795" cy="307777"/>
              </a:xfrm>
              <a:prstGeom prst="rect">
                <a:avLst/>
              </a:prstGeom>
              <a:blipFill>
                <a:blip r:embed="rId21"/>
                <a:stretch>
                  <a:fillRect l="-30769" r="-23077" b="-3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5C3A13-12F3-A0AE-4E34-F5C664455F43}"/>
                  </a:ext>
                </a:extLst>
              </p:cNvPr>
              <p:cNvSpPr txBox="1"/>
              <p:nvPr/>
            </p:nvSpPr>
            <p:spPr>
              <a:xfrm>
                <a:off x="5954000" y="3854462"/>
                <a:ext cx="1502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5C3A13-12F3-A0AE-4E34-F5C664455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000" y="3854462"/>
                <a:ext cx="150234" cy="307777"/>
              </a:xfrm>
              <a:prstGeom prst="rect">
                <a:avLst/>
              </a:prstGeom>
              <a:blipFill>
                <a:blip r:embed="rId22"/>
                <a:stretch>
                  <a:fillRect l="-46154" r="-46154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CF02D1-C044-332E-856B-49F2E3D3091B}"/>
                  </a:ext>
                </a:extLst>
              </p:cNvPr>
              <p:cNvSpPr txBox="1"/>
              <p:nvPr/>
            </p:nvSpPr>
            <p:spPr>
              <a:xfrm>
                <a:off x="5960814" y="4615907"/>
                <a:ext cx="201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L" sz="20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CF02D1-C044-332E-856B-49F2E3D30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814" y="4615907"/>
                <a:ext cx="201465" cy="307777"/>
              </a:xfrm>
              <a:prstGeom prst="rect">
                <a:avLst/>
              </a:prstGeom>
              <a:blipFill>
                <a:blip r:embed="rId23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614C4F-4752-6A7A-921F-6AA189110F2A}"/>
              </a:ext>
            </a:extLst>
          </p:cNvPr>
          <p:cNvCxnSpPr>
            <a:cxnSpLocks/>
          </p:cNvCxnSpPr>
          <p:nvPr/>
        </p:nvCxnSpPr>
        <p:spPr>
          <a:xfrm>
            <a:off x="1421760" y="4901747"/>
            <a:ext cx="397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FDA7A7B-B748-0220-64AF-B4FE77870AE8}"/>
                  </a:ext>
                </a:extLst>
              </p:cNvPr>
              <p:cNvSpPr txBox="1"/>
              <p:nvPr/>
            </p:nvSpPr>
            <p:spPr>
              <a:xfrm>
                <a:off x="1368733" y="4980443"/>
                <a:ext cx="65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FDA7A7B-B748-0220-64AF-B4FE77870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33" y="4980443"/>
                <a:ext cx="651140" cy="276999"/>
              </a:xfrm>
              <a:prstGeom prst="rect">
                <a:avLst/>
              </a:prstGeom>
              <a:blipFill>
                <a:blip r:embed="rId24"/>
                <a:stretch>
                  <a:fillRect l="-9804" r="-9804"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547BCCB-CD3A-4C73-37E7-E0F5B753A57A}"/>
                  </a:ext>
                </a:extLst>
              </p:cNvPr>
              <p:cNvSpPr txBox="1"/>
              <p:nvPr/>
            </p:nvSpPr>
            <p:spPr>
              <a:xfrm>
                <a:off x="2094019" y="4129487"/>
                <a:ext cx="595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547BCCB-CD3A-4C73-37E7-E0F5B753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19" y="4129487"/>
                <a:ext cx="595741" cy="276999"/>
              </a:xfrm>
              <a:prstGeom prst="rect">
                <a:avLst/>
              </a:prstGeom>
              <a:blipFill>
                <a:blip r:embed="rId25"/>
                <a:stretch>
                  <a:fillRect l="-10638" b="-41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4" name="Encre 2">
                <a:extLst>
                  <a:ext uri="{FF2B5EF4-FFF2-40B4-BE49-F238E27FC236}">
                    <a16:creationId xmlns:a16="http://schemas.microsoft.com/office/drawing/2014/main" id="{C470F75B-D867-B07B-0246-6B44A9E89ABA}"/>
                  </a:ext>
                </a:extLst>
              </p14:cNvPr>
              <p14:cNvContentPartPr/>
              <p14:nvPr/>
            </p14:nvContentPartPr>
            <p14:xfrm>
              <a:off x="6317479" y="4120693"/>
              <a:ext cx="2143942" cy="360"/>
            </p14:xfrm>
          </p:contentPart>
        </mc:Choice>
        <mc:Fallback xmlns="">
          <p:pic>
            <p:nvPicPr>
              <p:cNvPr id="84" name="Encre 2">
                <a:extLst>
                  <a:ext uri="{FF2B5EF4-FFF2-40B4-BE49-F238E27FC236}">
                    <a16:creationId xmlns:a16="http://schemas.microsoft.com/office/drawing/2014/main" id="{C470F75B-D867-B07B-0246-6B44A9E89A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63484" y="4012693"/>
                <a:ext cx="22515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5" name="Encre 5">
                <a:extLst>
                  <a:ext uri="{FF2B5EF4-FFF2-40B4-BE49-F238E27FC236}">
                    <a16:creationId xmlns:a16="http://schemas.microsoft.com/office/drawing/2014/main" id="{03037D6A-8977-750F-9DAB-0FC13A6085C8}"/>
                  </a:ext>
                </a:extLst>
              </p14:cNvPr>
              <p14:cNvContentPartPr/>
              <p14:nvPr/>
            </p14:nvContentPartPr>
            <p14:xfrm>
              <a:off x="8580555" y="4125737"/>
              <a:ext cx="1772765" cy="360"/>
            </p14:xfrm>
          </p:contentPart>
        </mc:Choice>
        <mc:Fallback xmlns="">
          <p:pic>
            <p:nvPicPr>
              <p:cNvPr id="85" name="Encre 5">
                <a:extLst>
                  <a:ext uri="{FF2B5EF4-FFF2-40B4-BE49-F238E27FC236}">
                    <a16:creationId xmlns:a16="http://schemas.microsoft.com/office/drawing/2014/main" id="{03037D6A-8977-750F-9DAB-0FC13A6085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26551" y="4017737"/>
                <a:ext cx="188041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6" name="Encre 9">
                <a:extLst>
                  <a:ext uri="{FF2B5EF4-FFF2-40B4-BE49-F238E27FC236}">
                    <a16:creationId xmlns:a16="http://schemas.microsoft.com/office/drawing/2014/main" id="{877B71E6-1AF3-1D10-64CF-72C9328137EF}"/>
                  </a:ext>
                </a:extLst>
              </p14:cNvPr>
              <p14:cNvContentPartPr/>
              <p14:nvPr/>
            </p14:nvContentPartPr>
            <p14:xfrm>
              <a:off x="6353970" y="3410118"/>
              <a:ext cx="813351" cy="360"/>
            </p14:xfrm>
          </p:contentPart>
        </mc:Choice>
        <mc:Fallback xmlns="">
          <p:pic>
            <p:nvPicPr>
              <p:cNvPr id="86" name="Encre 9">
                <a:extLst>
                  <a:ext uri="{FF2B5EF4-FFF2-40B4-BE49-F238E27FC236}">
                    <a16:creationId xmlns:a16="http://schemas.microsoft.com/office/drawing/2014/main" id="{877B71E6-1AF3-1D10-64CF-72C9328137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99987" y="3302118"/>
                <a:ext cx="92095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7" name="Encre 10">
                <a:extLst>
                  <a:ext uri="{FF2B5EF4-FFF2-40B4-BE49-F238E27FC236}">
                    <a16:creationId xmlns:a16="http://schemas.microsoft.com/office/drawing/2014/main" id="{9A1339CA-1FB3-C61B-DA03-354892815F57}"/>
                  </a:ext>
                </a:extLst>
              </p14:cNvPr>
              <p14:cNvContentPartPr/>
              <p14:nvPr/>
            </p14:nvContentPartPr>
            <p14:xfrm>
              <a:off x="7246632" y="3429000"/>
              <a:ext cx="3236624" cy="360"/>
            </p14:xfrm>
          </p:contentPart>
        </mc:Choice>
        <mc:Fallback xmlns="">
          <p:pic>
            <p:nvPicPr>
              <p:cNvPr id="87" name="Encre 10">
                <a:extLst>
                  <a:ext uri="{FF2B5EF4-FFF2-40B4-BE49-F238E27FC236}">
                    <a16:creationId xmlns:a16="http://schemas.microsoft.com/office/drawing/2014/main" id="{9A1339CA-1FB3-C61B-DA03-354892815F5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92628" y="3321000"/>
                <a:ext cx="3344271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8" name="Encre 12">
                <a:extLst>
                  <a:ext uri="{FF2B5EF4-FFF2-40B4-BE49-F238E27FC236}">
                    <a16:creationId xmlns:a16="http://schemas.microsoft.com/office/drawing/2014/main" id="{A4839A67-928A-8161-6353-53AAF1B0079A}"/>
                  </a:ext>
                </a:extLst>
              </p14:cNvPr>
              <p14:cNvContentPartPr/>
              <p14:nvPr/>
            </p14:nvContentPartPr>
            <p14:xfrm>
              <a:off x="6992176" y="4932522"/>
              <a:ext cx="3450166" cy="360"/>
            </p14:xfrm>
          </p:contentPart>
        </mc:Choice>
        <mc:Fallback xmlns="">
          <p:pic>
            <p:nvPicPr>
              <p:cNvPr id="88" name="Encre 12">
                <a:extLst>
                  <a:ext uri="{FF2B5EF4-FFF2-40B4-BE49-F238E27FC236}">
                    <a16:creationId xmlns:a16="http://schemas.microsoft.com/office/drawing/2014/main" id="{A4839A67-928A-8161-6353-53AAF1B0079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38177" y="4824522"/>
                <a:ext cx="3557804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9" name="Encre 14">
                <a:extLst>
                  <a:ext uri="{FF2B5EF4-FFF2-40B4-BE49-F238E27FC236}">
                    <a16:creationId xmlns:a16="http://schemas.microsoft.com/office/drawing/2014/main" id="{3D179B4A-5A24-714E-F3DC-D78B61E9E8BA}"/>
                  </a:ext>
                </a:extLst>
              </p14:cNvPr>
              <p14:cNvContentPartPr/>
              <p14:nvPr/>
            </p14:nvContentPartPr>
            <p14:xfrm>
              <a:off x="6317574" y="4935135"/>
              <a:ext cx="583718" cy="360"/>
            </p14:xfrm>
          </p:contentPart>
        </mc:Choice>
        <mc:Fallback xmlns="">
          <p:pic>
            <p:nvPicPr>
              <p:cNvPr id="89" name="Encre 14">
                <a:extLst>
                  <a:ext uri="{FF2B5EF4-FFF2-40B4-BE49-F238E27FC236}">
                    <a16:creationId xmlns:a16="http://schemas.microsoft.com/office/drawing/2014/main" id="{3D179B4A-5A24-714E-F3DC-D78B61E9E8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63593" y="4827135"/>
                <a:ext cx="691321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90" name="Freeform 89">
            <a:extLst>
              <a:ext uri="{FF2B5EF4-FFF2-40B4-BE49-F238E27FC236}">
                <a16:creationId xmlns:a16="http://schemas.microsoft.com/office/drawing/2014/main" id="{46179854-37F0-6BB1-4C6B-4DC104E65E6E}"/>
              </a:ext>
            </a:extLst>
          </p:cNvPr>
          <p:cNvSpPr/>
          <p:nvPr/>
        </p:nvSpPr>
        <p:spPr>
          <a:xfrm>
            <a:off x="6161310" y="2763947"/>
            <a:ext cx="2397883" cy="2393600"/>
          </a:xfrm>
          <a:custGeom>
            <a:avLst/>
            <a:gdLst>
              <a:gd name="connsiteX0" fmla="*/ 21190 w 2345005"/>
              <a:gd name="connsiteY0" fmla="*/ 0 h 1514006"/>
              <a:gd name="connsiteX1" fmla="*/ 335984 w 2345005"/>
              <a:gd name="connsiteY1" fmla="*/ 239842 h 1514006"/>
              <a:gd name="connsiteX2" fmla="*/ 2344666 w 2345005"/>
              <a:gd name="connsiteY2" fmla="*/ 869429 h 1514006"/>
              <a:gd name="connsiteX3" fmla="*/ 171092 w 2345005"/>
              <a:gd name="connsiteY3" fmla="*/ 1514006 h 15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005" h="1514006">
                <a:moveTo>
                  <a:pt x="21190" y="0"/>
                </a:moveTo>
                <a:cubicBezTo>
                  <a:pt x="-15036" y="47468"/>
                  <a:pt x="-51262" y="94937"/>
                  <a:pt x="335984" y="239842"/>
                </a:cubicBezTo>
                <a:cubicBezTo>
                  <a:pt x="723230" y="384747"/>
                  <a:pt x="2372148" y="657068"/>
                  <a:pt x="2344666" y="869429"/>
                </a:cubicBezTo>
                <a:cubicBezTo>
                  <a:pt x="2317184" y="1081790"/>
                  <a:pt x="1244138" y="1297898"/>
                  <a:pt x="171092" y="1514006"/>
                </a:cubicBezTo>
              </a:path>
            </a:pathLst>
          </a:cu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1626621-F41B-4D03-6068-01BD37548DA9}"/>
              </a:ext>
            </a:extLst>
          </p:cNvPr>
          <p:cNvCxnSpPr>
            <a:cxnSpLocks/>
          </p:cNvCxnSpPr>
          <p:nvPr/>
        </p:nvCxnSpPr>
        <p:spPr>
          <a:xfrm>
            <a:off x="7914018" y="4093811"/>
            <a:ext cx="4299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61406A8-B55D-032F-696C-D59FC28246BA}"/>
                  </a:ext>
                </a:extLst>
              </p:cNvPr>
              <p:cNvSpPr txBox="1"/>
              <p:nvPr/>
            </p:nvSpPr>
            <p:spPr>
              <a:xfrm>
                <a:off x="7866450" y="4105820"/>
                <a:ext cx="594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61406A8-B55D-032F-696C-D59FC2824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50" y="4105820"/>
                <a:ext cx="594971" cy="276999"/>
              </a:xfrm>
              <a:prstGeom prst="rect">
                <a:avLst/>
              </a:prstGeom>
              <a:blipFill>
                <a:blip r:embed="rId38"/>
                <a:stretch>
                  <a:fillRect l="-8333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F0B6C6-D444-C7D1-3982-5E404758378E}"/>
              </a:ext>
            </a:extLst>
          </p:cNvPr>
          <p:cNvCxnSpPr>
            <a:cxnSpLocks/>
          </p:cNvCxnSpPr>
          <p:nvPr/>
        </p:nvCxnSpPr>
        <p:spPr>
          <a:xfrm>
            <a:off x="7220348" y="4899695"/>
            <a:ext cx="397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2E4466A-C368-B06E-BBEA-7078FA0C0970}"/>
                  </a:ext>
                </a:extLst>
              </p:cNvPr>
              <p:cNvSpPr txBox="1"/>
              <p:nvPr/>
            </p:nvSpPr>
            <p:spPr>
              <a:xfrm>
                <a:off x="7167320" y="4989542"/>
                <a:ext cx="6511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2E4466A-C368-B06E-BBEA-7078FA0C0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20" y="4989542"/>
                <a:ext cx="651139" cy="276999"/>
              </a:xfrm>
              <a:prstGeom prst="rect">
                <a:avLst/>
              </a:prstGeom>
              <a:blipFill>
                <a:blip r:embed="rId39"/>
                <a:stretch>
                  <a:fillRect l="-7692" r="-7692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4F1D183-BDDB-2943-4397-D960F9AF4336}"/>
              </a:ext>
            </a:extLst>
          </p:cNvPr>
          <p:cNvCxnSpPr>
            <a:cxnSpLocks/>
          </p:cNvCxnSpPr>
          <p:nvPr/>
        </p:nvCxnSpPr>
        <p:spPr>
          <a:xfrm>
            <a:off x="603929" y="3398938"/>
            <a:ext cx="4754805" cy="2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F2F0A04-BE61-51F7-2334-6E69633B8CA1}"/>
              </a:ext>
            </a:extLst>
          </p:cNvPr>
          <p:cNvCxnSpPr>
            <a:cxnSpLocks/>
          </p:cNvCxnSpPr>
          <p:nvPr/>
        </p:nvCxnSpPr>
        <p:spPr>
          <a:xfrm>
            <a:off x="593005" y="4095976"/>
            <a:ext cx="4765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108C48-B5D3-FFB7-1193-9028548C4383}"/>
              </a:ext>
            </a:extLst>
          </p:cNvPr>
          <p:cNvCxnSpPr>
            <a:cxnSpLocks/>
          </p:cNvCxnSpPr>
          <p:nvPr/>
        </p:nvCxnSpPr>
        <p:spPr>
          <a:xfrm>
            <a:off x="2112654" y="4092330"/>
            <a:ext cx="4299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42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09"/>
    </mc:Choice>
    <mc:Fallback xmlns="">
      <p:transition spd="slow" advTm="120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11914 -0.002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1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17852 0.000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4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6993 0.005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27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11446 -3.7037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2943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9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" grpId="0" animBg="1"/>
      <p:bldP spid="22" grpId="0"/>
      <p:bldP spid="23" grpId="0"/>
      <p:bldP spid="24" grpId="0"/>
      <p:bldP spid="90" grpId="0" animBg="1"/>
      <p:bldP spid="93" grpId="0"/>
      <p:bldP spid="95" grpId="0"/>
      <p:bldP spid="9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6.3|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6|22.3|1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41.2|6|21.2|7.5|14|4.2|1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9.6|3.6|8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9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3.3|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2.5|52.4|21.1|6.4|6.9|1.4|20.9|11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|3.8|2.4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1|5.1|7.8|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19|17.9|7.9|65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0.8|7.8|3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9.7|1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8.7|2.7|7|9.5|2.8|6.2|11.1|0.9|0.5|2.4|6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1.1|8.2|2.4|11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9.1|4.7|2.9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15.3|11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.4|7.7|1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|4.6|6.6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3.7|1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47242</TotalTime>
  <Words>1989</Words>
  <Application>Microsoft Macintosh PowerPoint</Application>
  <PresentationFormat>Widescreen</PresentationFormat>
  <Paragraphs>489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Microsoft YaHei Light</vt:lpstr>
      <vt:lpstr>Microsoft YaHei UI Light</vt:lpstr>
      <vt:lpstr>Aptos</vt:lpstr>
      <vt:lpstr>Aptos Display</vt:lpstr>
      <vt:lpstr>Arial</vt:lpstr>
      <vt:lpstr>Cambria Math</vt:lpstr>
      <vt:lpstr>Consolas</vt:lpstr>
      <vt:lpstr>Helvetica</vt:lpstr>
      <vt:lpstr>Lucida Calligraphy</vt:lpstr>
      <vt:lpstr>Wingdings</vt:lpstr>
      <vt:lpstr>Office Theme</vt:lpstr>
      <vt:lpstr>Delaying the Future</vt:lpstr>
      <vt:lpstr>Delaying the Future</vt:lpstr>
      <vt:lpstr>The Order of Operations Matters </vt:lpstr>
      <vt:lpstr>Linearizability (informal)</vt:lpstr>
      <vt:lpstr>Linearizability (informal)</vt:lpstr>
      <vt:lpstr>Linearizability (informal)</vt:lpstr>
      <vt:lpstr>Delaying Events</vt:lpstr>
      <vt:lpstr>Intermediate Recap</vt:lpstr>
      <vt:lpstr>The Delaying the Future Approach (DtF)</vt:lpstr>
      <vt:lpstr>Nodes in Asynchronous Message Passing</vt:lpstr>
      <vt:lpstr>Lamport’s Happens-before (Message Chains)</vt:lpstr>
      <vt:lpstr>The Past of a Set of Nodes</vt:lpstr>
      <vt:lpstr>Delaying the Future Theorem</vt:lpstr>
      <vt:lpstr>DtF Implies Necessity of Message Chains for Linearizable Registers</vt:lpstr>
      <vt:lpstr>DtF Implies Necessity of Message Chains for Linearizable Registers</vt:lpstr>
      <vt:lpstr>DtF Implies Necessity of Message Chains - 2</vt:lpstr>
      <vt:lpstr>DtF Implies Message Chains Necessity - 2</vt:lpstr>
      <vt:lpstr>TSO (Total Store Order) - Weak Memory</vt:lpstr>
      <vt:lpstr>The TSO Model</vt:lpstr>
      <vt:lpstr>Nodes in TSO executions</vt:lpstr>
      <vt:lpstr>Occurs-before Relation in TSO</vt:lpstr>
      <vt:lpstr>Occurs-before Relation in TSO</vt:lpstr>
      <vt:lpstr>The Past of a Set of Nodes in TSO</vt:lpstr>
      <vt:lpstr>Delaying the Future in TSO</vt:lpstr>
      <vt:lpstr>Intermediate Recap</vt:lpstr>
      <vt:lpstr>Current work: Commutativity</vt:lpstr>
      <vt:lpstr>Non-commutativity for Other Objects</vt:lpstr>
      <vt:lpstr>Non-commutativity Demands Happens-before</vt:lpstr>
      <vt:lpstr>Linearizable Implementations of Registers</vt:lpstr>
      <vt:lpstr>Linearizability Entails Chains</vt:lpstr>
      <vt:lpstr>Implications</vt:lpstr>
      <vt:lpstr>Implications in Message Passing, up to f crashes</vt:lpstr>
      <vt:lpstr>Implications in Message Passing, up to f crashes</vt:lpstr>
      <vt:lpstr>Implications in TSO, Fences and Feedback Loops</vt:lpstr>
      <vt:lpstr>Conclusion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Raissa Nataf</dc:creator>
  <cp:lastModifiedBy>Raissa Nataf</cp:lastModifiedBy>
  <cp:revision>274</cp:revision>
  <dcterms:created xsi:type="dcterms:W3CDTF">2025-09-17T05:38:02Z</dcterms:created>
  <dcterms:modified xsi:type="dcterms:W3CDTF">2025-10-31T13:30:16Z</dcterms:modified>
</cp:coreProperties>
</file>